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CAE41-1E65-8444-4EAE-9248A94B246B}" v="73" dt="2022-11-19T12:41:10.5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2707" y="3177032"/>
            <a:ext cx="900658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66CA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66CA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6712" y="2796032"/>
            <a:ext cx="4246245" cy="344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B7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66CA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4800" y="297179"/>
            <a:ext cx="11582400" cy="6283960"/>
          </a:xfrm>
          <a:custGeom>
            <a:avLst/>
            <a:gdLst/>
            <a:ahLst/>
            <a:cxnLst/>
            <a:rect l="l" t="t" r="r" b="b"/>
            <a:pathLst>
              <a:path w="11582400" h="6283959">
                <a:moveTo>
                  <a:pt x="11582400" y="0"/>
                </a:moveTo>
                <a:lnTo>
                  <a:pt x="0" y="0"/>
                </a:lnTo>
                <a:lnTo>
                  <a:pt x="0" y="6283452"/>
                </a:lnTo>
                <a:lnTo>
                  <a:pt x="11582400" y="6283452"/>
                </a:lnTo>
                <a:lnTo>
                  <a:pt x="1158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66103" y="1492840"/>
            <a:ext cx="118678" cy="11861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105502" y="319484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18518" y="0"/>
                </a:moveTo>
                <a:lnTo>
                  <a:pt x="11615" y="953"/>
                </a:lnTo>
                <a:lnTo>
                  <a:pt x="5511" y="4677"/>
                </a:lnTo>
                <a:lnTo>
                  <a:pt x="1415" y="10486"/>
                </a:lnTo>
                <a:lnTo>
                  <a:pt x="0" y="17283"/>
                </a:lnTo>
                <a:lnTo>
                  <a:pt x="1276" y="24245"/>
                </a:lnTo>
                <a:lnTo>
                  <a:pt x="5256" y="30554"/>
                </a:lnTo>
                <a:lnTo>
                  <a:pt x="11290" y="34948"/>
                </a:lnTo>
                <a:lnTo>
                  <a:pt x="18169" y="36690"/>
                </a:lnTo>
                <a:lnTo>
                  <a:pt x="25071" y="35745"/>
                </a:lnTo>
                <a:lnTo>
                  <a:pt x="31176" y="32076"/>
                </a:lnTo>
                <a:lnTo>
                  <a:pt x="35272" y="26247"/>
                </a:lnTo>
                <a:lnTo>
                  <a:pt x="36687" y="19407"/>
                </a:lnTo>
                <a:lnTo>
                  <a:pt x="35411" y="12401"/>
                </a:lnTo>
                <a:lnTo>
                  <a:pt x="31430" y="6072"/>
                </a:lnTo>
                <a:lnTo>
                  <a:pt x="25397" y="1734"/>
                </a:lnTo>
                <a:lnTo>
                  <a:pt x="18518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05502" y="319484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31430" y="6072"/>
                </a:moveTo>
                <a:lnTo>
                  <a:pt x="25397" y="1734"/>
                </a:lnTo>
                <a:lnTo>
                  <a:pt x="18518" y="0"/>
                </a:lnTo>
                <a:lnTo>
                  <a:pt x="11615" y="953"/>
                </a:lnTo>
                <a:lnTo>
                  <a:pt x="5511" y="4677"/>
                </a:lnTo>
                <a:lnTo>
                  <a:pt x="1415" y="10486"/>
                </a:lnTo>
                <a:lnTo>
                  <a:pt x="0" y="17283"/>
                </a:lnTo>
                <a:lnTo>
                  <a:pt x="1276" y="24245"/>
                </a:lnTo>
                <a:lnTo>
                  <a:pt x="5256" y="30554"/>
                </a:lnTo>
                <a:lnTo>
                  <a:pt x="11290" y="34948"/>
                </a:lnTo>
                <a:lnTo>
                  <a:pt x="18169" y="36690"/>
                </a:lnTo>
                <a:lnTo>
                  <a:pt x="25071" y="35745"/>
                </a:lnTo>
                <a:lnTo>
                  <a:pt x="31176" y="32076"/>
                </a:lnTo>
                <a:lnTo>
                  <a:pt x="35272" y="26247"/>
                </a:lnTo>
                <a:lnTo>
                  <a:pt x="36687" y="19407"/>
                </a:lnTo>
                <a:lnTo>
                  <a:pt x="35411" y="12401"/>
                </a:lnTo>
                <a:lnTo>
                  <a:pt x="31430" y="6072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173398" y="2799751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8486" y="0"/>
                </a:moveTo>
                <a:lnTo>
                  <a:pt x="11244" y="4512"/>
                </a:lnTo>
                <a:lnTo>
                  <a:pt x="3132" y="15744"/>
                </a:lnTo>
                <a:lnTo>
                  <a:pt x="0" y="28629"/>
                </a:lnTo>
                <a:lnTo>
                  <a:pt x="1917" y="41633"/>
                </a:lnTo>
                <a:lnTo>
                  <a:pt x="8957" y="53222"/>
                </a:lnTo>
                <a:lnTo>
                  <a:pt x="18486" y="59923"/>
                </a:lnTo>
                <a:lnTo>
                  <a:pt x="18486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173398" y="2799751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8486" y="0"/>
                </a:moveTo>
                <a:lnTo>
                  <a:pt x="11244" y="4512"/>
                </a:lnTo>
                <a:lnTo>
                  <a:pt x="3132" y="15744"/>
                </a:lnTo>
                <a:lnTo>
                  <a:pt x="0" y="28629"/>
                </a:lnTo>
                <a:lnTo>
                  <a:pt x="1917" y="41633"/>
                </a:lnTo>
                <a:lnTo>
                  <a:pt x="8957" y="53222"/>
                </a:lnTo>
                <a:lnTo>
                  <a:pt x="18486" y="59923"/>
                </a:lnTo>
              </a:path>
            </a:pathLst>
          </a:custGeom>
          <a:ln w="9527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9298" y="3525756"/>
            <a:ext cx="96332" cy="9623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94608" y="5046586"/>
            <a:ext cx="119600" cy="11948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12818" y="3120809"/>
            <a:ext cx="118712" cy="11861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765348" y="31484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578" y="0"/>
                </a:moveTo>
                <a:lnTo>
                  <a:pt x="11134" y="1046"/>
                </a:lnTo>
                <a:lnTo>
                  <a:pt x="5384" y="4566"/>
                </a:lnTo>
                <a:lnTo>
                  <a:pt x="1460" y="10078"/>
                </a:lnTo>
                <a:lnTo>
                  <a:pt x="0" y="16410"/>
                </a:lnTo>
                <a:lnTo>
                  <a:pt x="1031" y="22814"/>
                </a:lnTo>
                <a:lnTo>
                  <a:pt x="4583" y="28540"/>
                </a:lnTo>
                <a:lnTo>
                  <a:pt x="10083" y="32514"/>
                </a:lnTo>
                <a:lnTo>
                  <a:pt x="16442" y="33979"/>
                </a:lnTo>
                <a:lnTo>
                  <a:pt x="22885" y="32946"/>
                </a:lnTo>
                <a:lnTo>
                  <a:pt x="28635" y="29428"/>
                </a:lnTo>
                <a:lnTo>
                  <a:pt x="32564" y="23896"/>
                </a:lnTo>
                <a:lnTo>
                  <a:pt x="34025" y="17520"/>
                </a:lnTo>
                <a:lnTo>
                  <a:pt x="32995" y="11073"/>
                </a:lnTo>
                <a:lnTo>
                  <a:pt x="29448" y="5327"/>
                </a:lnTo>
                <a:lnTo>
                  <a:pt x="23941" y="1427"/>
                </a:lnTo>
                <a:lnTo>
                  <a:pt x="17578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765348" y="31484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9448" y="5327"/>
                </a:moveTo>
                <a:lnTo>
                  <a:pt x="23941" y="1427"/>
                </a:lnTo>
                <a:lnTo>
                  <a:pt x="17578" y="0"/>
                </a:lnTo>
                <a:lnTo>
                  <a:pt x="11134" y="1046"/>
                </a:lnTo>
                <a:lnTo>
                  <a:pt x="5384" y="4566"/>
                </a:lnTo>
                <a:lnTo>
                  <a:pt x="1460" y="10078"/>
                </a:lnTo>
                <a:lnTo>
                  <a:pt x="0" y="16410"/>
                </a:lnTo>
                <a:lnTo>
                  <a:pt x="1031" y="22814"/>
                </a:lnTo>
                <a:lnTo>
                  <a:pt x="4583" y="28540"/>
                </a:lnTo>
                <a:lnTo>
                  <a:pt x="10083" y="32514"/>
                </a:lnTo>
                <a:lnTo>
                  <a:pt x="16442" y="33979"/>
                </a:lnTo>
                <a:lnTo>
                  <a:pt x="22885" y="32946"/>
                </a:lnTo>
                <a:lnTo>
                  <a:pt x="28635" y="29428"/>
                </a:lnTo>
                <a:lnTo>
                  <a:pt x="32564" y="23896"/>
                </a:lnTo>
                <a:lnTo>
                  <a:pt x="34025" y="17520"/>
                </a:lnTo>
                <a:lnTo>
                  <a:pt x="32995" y="11073"/>
                </a:lnTo>
                <a:lnTo>
                  <a:pt x="29448" y="5327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2701" y="1853232"/>
            <a:ext cx="77574" cy="7748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8751159" y="2477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7579" y="0"/>
                </a:moveTo>
                <a:lnTo>
                  <a:pt x="10873" y="745"/>
                </a:lnTo>
                <a:lnTo>
                  <a:pt x="5025" y="4154"/>
                </a:lnTo>
                <a:lnTo>
                  <a:pt x="1196" y="9777"/>
                </a:lnTo>
                <a:lnTo>
                  <a:pt x="0" y="16410"/>
                </a:lnTo>
                <a:lnTo>
                  <a:pt x="1421" y="23258"/>
                </a:lnTo>
                <a:lnTo>
                  <a:pt x="5447" y="29523"/>
                </a:lnTo>
                <a:lnTo>
                  <a:pt x="11427" y="33963"/>
                </a:lnTo>
                <a:lnTo>
                  <a:pt x="18176" y="35834"/>
                </a:lnTo>
                <a:lnTo>
                  <a:pt x="24882" y="35089"/>
                </a:lnTo>
                <a:lnTo>
                  <a:pt x="30731" y="31680"/>
                </a:lnTo>
                <a:lnTo>
                  <a:pt x="34559" y="26057"/>
                </a:lnTo>
                <a:lnTo>
                  <a:pt x="35756" y="19423"/>
                </a:lnTo>
                <a:lnTo>
                  <a:pt x="34334" y="12575"/>
                </a:lnTo>
                <a:lnTo>
                  <a:pt x="30309" y="6310"/>
                </a:lnTo>
                <a:lnTo>
                  <a:pt x="24329" y="1871"/>
                </a:lnTo>
                <a:lnTo>
                  <a:pt x="17579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751159" y="2477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0309" y="6310"/>
                </a:moveTo>
                <a:lnTo>
                  <a:pt x="24329" y="1871"/>
                </a:lnTo>
                <a:lnTo>
                  <a:pt x="17579" y="0"/>
                </a:lnTo>
                <a:lnTo>
                  <a:pt x="10873" y="745"/>
                </a:lnTo>
                <a:lnTo>
                  <a:pt x="5025" y="4154"/>
                </a:lnTo>
                <a:lnTo>
                  <a:pt x="1196" y="9777"/>
                </a:lnTo>
                <a:lnTo>
                  <a:pt x="0" y="16410"/>
                </a:lnTo>
                <a:lnTo>
                  <a:pt x="1421" y="23258"/>
                </a:lnTo>
                <a:lnTo>
                  <a:pt x="5447" y="29523"/>
                </a:lnTo>
                <a:lnTo>
                  <a:pt x="11427" y="33963"/>
                </a:lnTo>
                <a:lnTo>
                  <a:pt x="18176" y="35834"/>
                </a:lnTo>
                <a:lnTo>
                  <a:pt x="24882" y="35089"/>
                </a:lnTo>
                <a:lnTo>
                  <a:pt x="30731" y="31680"/>
                </a:lnTo>
                <a:lnTo>
                  <a:pt x="34559" y="26057"/>
                </a:lnTo>
                <a:lnTo>
                  <a:pt x="35756" y="19423"/>
                </a:lnTo>
                <a:lnTo>
                  <a:pt x="34334" y="12575"/>
                </a:lnTo>
                <a:lnTo>
                  <a:pt x="30309" y="6310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90191" y="3741398"/>
            <a:ext cx="81149" cy="81063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0490771" y="441236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455" y="0"/>
                </a:moveTo>
                <a:lnTo>
                  <a:pt x="12308" y="1115"/>
                </a:lnTo>
                <a:lnTo>
                  <a:pt x="5924" y="5026"/>
                </a:lnTo>
                <a:lnTo>
                  <a:pt x="1621" y="11115"/>
                </a:lnTo>
                <a:lnTo>
                  <a:pt x="0" y="18155"/>
                </a:lnTo>
                <a:lnTo>
                  <a:pt x="1117" y="25290"/>
                </a:lnTo>
                <a:lnTo>
                  <a:pt x="5034" y="31664"/>
                </a:lnTo>
                <a:lnTo>
                  <a:pt x="11133" y="35941"/>
                </a:lnTo>
                <a:lnTo>
                  <a:pt x="18184" y="37531"/>
                </a:lnTo>
                <a:lnTo>
                  <a:pt x="25331" y="36409"/>
                </a:lnTo>
                <a:lnTo>
                  <a:pt x="31716" y="32552"/>
                </a:lnTo>
                <a:lnTo>
                  <a:pt x="36000" y="26463"/>
                </a:lnTo>
                <a:lnTo>
                  <a:pt x="37592" y="19423"/>
                </a:lnTo>
                <a:lnTo>
                  <a:pt x="36469" y="12288"/>
                </a:lnTo>
                <a:lnTo>
                  <a:pt x="32605" y="5914"/>
                </a:lnTo>
                <a:lnTo>
                  <a:pt x="26507" y="1619"/>
                </a:lnTo>
                <a:lnTo>
                  <a:pt x="19455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490771" y="441236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2605" y="5914"/>
                </a:moveTo>
                <a:lnTo>
                  <a:pt x="26507" y="1619"/>
                </a:lnTo>
                <a:lnTo>
                  <a:pt x="19455" y="0"/>
                </a:lnTo>
                <a:lnTo>
                  <a:pt x="12308" y="1115"/>
                </a:lnTo>
                <a:lnTo>
                  <a:pt x="5924" y="5026"/>
                </a:lnTo>
                <a:lnTo>
                  <a:pt x="1621" y="11115"/>
                </a:lnTo>
                <a:lnTo>
                  <a:pt x="0" y="18155"/>
                </a:lnTo>
                <a:lnTo>
                  <a:pt x="1117" y="25290"/>
                </a:lnTo>
                <a:lnTo>
                  <a:pt x="5034" y="31664"/>
                </a:lnTo>
                <a:lnTo>
                  <a:pt x="11133" y="35941"/>
                </a:lnTo>
                <a:lnTo>
                  <a:pt x="18184" y="37531"/>
                </a:lnTo>
                <a:lnTo>
                  <a:pt x="25331" y="36409"/>
                </a:lnTo>
                <a:lnTo>
                  <a:pt x="31716" y="32552"/>
                </a:lnTo>
                <a:lnTo>
                  <a:pt x="36000" y="26463"/>
                </a:lnTo>
                <a:lnTo>
                  <a:pt x="37592" y="19423"/>
                </a:lnTo>
                <a:lnTo>
                  <a:pt x="36469" y="12288"/>
                </a:lnTo>
                <a:lnTo>
                  <a:pt x="32605" y="5914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40409" y="4630413"/>
            <a:ext cx="116947" cy="116819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1465708" y="55783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7549" y="0"/>
                </a:moveTo>
                <a:lnTo>
                  <a:pt x="10847" y="753"/>
                </a:lnTo>
                <a:lnTo>
                  <a:pt x="5002" y="4198"/>
                </a:lnTo>
                <a:lnTo>
                  <a:pt x="1185" y="9792"/>
                </a:lnTo>
                <a:lnTo>
                  <a:pt x="0" y="16420"/>
                </a:lnTo>
                <a:lnTo>
                  <a:pt x="1411" y="23267"/>
                </a:lnTo>
                <a:lnTo>
                  <a:pt x="5384" y="29517"/>
                </a:lnTo>
                <a:lnTo>
                  <a:pt x="11371" y="33943"/>
                </a:lnTo>
                <a:lnTo>
                  <a:pt x="18121" y="35817"/>
                </a:lnTo>
                <a:lnTo>
                  <a:pt x="24823" y="35066"/>
                </a:lnTo>
                <a:lnTo>
                  <a:pt x="30668" y="31623"/>
                </a:lnTo>
                <a:lnTo>
                  <a:pt x="34503" y="26029"/>
                </a:lnTo>
                <a:lnTo>
                  <a:pt x="35718" y="19401"/>
                </a:lnTo>
                <a:lnTo>
                  <a:pt x="34313" y="12554"/>
                </a:lnTo>
                <a:lnTo>
                  <a:pt x="30287" y="6304"/>
                </a:lnTo>
                <a:lnTo>
                  <a:pt x="24299" y="1872"/>
                </a:lnTo>
                <a:lnTo>
                  <a:pt x="17549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465708" y="55783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0287" y="6304"/>
                </a:moveTo>
                <a:lnTo>
                  <a:pt x="24299" y="1872"/>
                </a:lnTo>
                <a:lnTo>
                  <a:pt x="17549" y="0"/>
                </a:lnTo>
                <a:lnTo>
                  <a:pt x="10847" y="753"/>
                </a:lnTo>
                <a:lnTo>
                  <a:pt x="5002" y="4198"/>
                </a:lnTo>
                <a:lnTo>
                  <a:pt x="1185" y="9792"/>
                </a:lnTo>
                <a:lnTo>
                  <a:pt x="0" y="16420"/>
                </a:lnTo>
                <a:lnTo>
                  <a:pt x="1411" y="23267"/>
                </a:lnTo>
                <a:lnTo>
                  <a:pt x="5384" y="29517"/>
                </a:lnTo>
                <a:lnTo>
                  <a:pt x="11371" y="33943"/>
                </a:lnTo>
                <a:lnTo>
                  <a:pt x="18121" y="35817"/>
                </a:lnTo>
                <a:lnTo>
                  <a:pt x="24823" y="35066"/>
                </a:lnTo>
                <a:lnTo>
                  <a:pt x="30668" y="31623"/>
                </a:lnTo>
                <a:lnTo>
                  <a:pt x="34503" y="26029"/>
                </a:lnTo>
                <a:lnTo>
                  <a:pt x="35718" y="19401"/>
                </a:lnTo>
                <a:lnTo>
                  <a:pt x="34313" y="12554"/>
                </a:lnTo>
                <a:lnTo>
                  <a:pt x="30287" y="6304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45132" y="5482127"/>
            <a:ext cx="117916" cy="1176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1137569" y="2843206"/>
            <a:ext cx="1018540" cy="358775"/>
          </a:xfrm>
          <a:custGeom>
            <a:avLst/>
            <a:gdLst/>
            <a:ahLst/>
            <a:cxnLst/>
            <a:rect l="l" t="t" r="r" b="b"/>
            <a:pathLst>
              <a:path w="1018540" h="358775">
                <a:moveTo>
                  <a:pt x="1018486" y="0"/>
                </a:moveTo>
                <a:lnTo>
                  <a:pt x="0" y="358472"/>
                </a:lnTo>
                <a:lnTo>
                  <a:pt x="1018486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1137569" y="2843206"/>
            <a:ext cx="1018540" cy="358775"/>
          </a:xfrm>
          <a:custGeom>
            <a:avLst/>
            <a:gdLst/>
            <a:ahLst/>
            <a:cxnLst/>
            <a:rect l="l" t="t" r="r" b="b"/>
            <a:pathLst>
              <a:path w="1018540" h="358775">
                <a:moveTo>
                  <a:pt x="1018486" y="0"/>
                </a:moveTo>
                <a:lnTo>
                  <a:pt x="0" y="358472"/>
                </a:lnTo>
                <a:lnTo>
                  <a:pt x="1018486" y="0"/>
                </a:lnTo>
                <a:close/>
              </a:path>
            </a:pathLst>
          </a:custGeom>
          <a:ln w="951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137569" y="2843206"/>
            <a:ext cx="1018540" cy="358775"/>
          </a:xfrm>
          <a:custGeom>
            <a:avLst/>
            <a:gdLst/>
            <a:ahLst/>
            <a:cxnLst/>
            <a:rect l="l" t="t" r="r" b="b"/>
            <a:pathLst>
              <a:path w="1018540" h="358775">
                <a:moveTo>
                  <a:pt x="1018486" y="0"/>
                </a:moveTo>
                <a:lnTo>
                  <a:pt x="0" y="358472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466010" y="3615077"/>
            <a:ext cx="726440" cy="774700"/>
          </a:xfrm>
          <a:custGeom>
            <a:avLst/>
            <a:gdLst/>
            <a:ahLst/>
            <a:cxnLst/>
            <a:rect l="l" t="t" r="r" b="b"/>
            <a:pathLst>
              <a:path w="726440" h="774700">
                <a:moveTo>
                  <a:pt x="0" y="0"/>
                </a:moveTo>
                <a:lnTo>
                  <a:pt x="725874" y="774594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1466010" y="3615077"/>
            <a:ext cx="726440" cy="774700"/>
          </a:xfrm>
          <a:custGeom>
            <a:avLst/>
            <a:gdLst/>
            <a:ahLst/>
            <a:cxnLst/>
            <a:rect l="l" t="t" r="r" b="b"/>
            <a:pathLst>
              <a:path w="726440" h="774700">
                <a:moveTo>
                  <a:pt x="0" y="0"/>
                </a:moveTo>
                <a:lnTo>
                  <a:pt x="725874" y="774594"/>
                </a:lnTo>
              </a:path>
              <a:path w="726440" h="774700">
                <a:moveTo>
                  <a:pt x="725874" y="774594"/>
                </a:moveTo>
                <a:lnTo>
                  <a:pt x="0" y="0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1466010" y="3615077"/>
            <a:ext cx="726440" cy="774700"/>
          </a:xfrm>
          <a:custGeom>
            <a:avLst/>
            <a:gdLst/>
            <a:ahLst/>
            <a:cxnLst/>
            <a:rect l="l" t="t" r="r" b="b"/>
            <a:pathLst>
              <a:path w="726440" h="774700">
                <a:moveTo>
                  <a:pt x="0" y="0"/>
                </a:moveTo>
                <a:lnTo>
                  <a:pt x="725874" y="774594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0848895" y="4708254"/>
            <a:ext cx="1052195" cy="384810"/>
          </a:xfrm>
          <a:custGeom>
            <a:avLst/>
            <a:gdLst/>
            <a:ahLst/>
            <a:cxnLst/>
            <a:rect l="l" t="t" r="r" b="b"/>
            <a:pathLst>
              <a:path w="1052195" h="384810">
                <a:moveTo>
                  <a:pt x="0" y="0"/>
                </a:moveTo>
                <a:lnTo>
                  <a:pt x="1052028" y="384222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0848895" y="4708254"/>
            <a:ext cx="1052195" cy="384810"/>
          </a:xfrm>
          <a:custGeom>
            <a:avLst/>
            <a:gdLst/>
            <a:ahLst/>
            <a:cxnLst/>
            <a:rect l="l" t="t" r="r" b="b"/>
            <a:pathLst>
              <a:path w="1052195" h="384810">
                <a:moveTo>
                  <a:pt x="0" y="0"/>
                </a:moveTo>
                <a:lnTo>
                  <a:pt x="1052028" y="384222"/>
                </a:lnTo>
                <a:lnTo>
                  <a:pt x="0" y="0"/>
                </a:lnTo>
                <a:close/>
              </a:path>
            </a:pathLst>
          </a:custGeom>
          <a:ln w="951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0848895" y="4708254"/>
            <a:ext cx="1052195" cy="384810"/>
          </a:xfrm>
          <a:custGeom>
            <a:avLst/>
            <a:gdLst/>
            <a:ahLst/>
            <a:cxnLst/>
            <a:rect l="l" t="t" r="r" b="b"/>
            <a:pathLst>
              <a:path w="1052195" h="384810">
                <a:moveTo>
                  <a:pt x="0" y="0"/>
                </a:moveTo>
                <a:lnTo>
                  <a:pt x="1052028" y="384222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773170" y="1558488"/>
            <a:ext cx="2347595" cy="932815"/>
          </a:xfrm>
          <a:custGeom>
            <a:avLst/>
            <a:gdLst/>
            <a:ahLst/>
            <a:cxnLst/>
            <a:rect l="l" t="t" r="r" b="b"/>
            <a:pathLst>
              <a:path w="2347595" h="932814">
                <a:moveTo>
                  <a:pt x="0" y="932334"/>
                </a:moveTo>
                <a:lnTo>
                  <a:pt x="2347372" y="0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792954" y="3161341"/>
            <a:ext cx="229235" cy="16510"/>
          </a:xfrm>
          <a:custGeom>
            <a:avLst/>
            <a:gdLst/>
            <a:ahLst/>
            <a:cxnLst/>
            <a:rect l="l" t="t" r="r" b="b"/>
            <a:pathLst>
              <a:path w="229234" h="16510">
                <a:moveTo>
                  <a:pt x="0" y="0"/>
                </a:moveTo>
                <a:lnTo>
                  <a:pt x="228930" y="16490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792954" y="3161341"/>
            <a:ext cx="229235" cy="16510"/>
          </a:xfrm>
          <a:custGeom>
            <a:avLst/>
            <a:gdLst/>
            <a:ahLst/>
            <a:cxnLst/>
            <a:rect l="l" t="t" r="r" b="b"/>
            <a:pathLst>
              <a:path w="229234" h="16510">
                <a:moveTo>
                  <a:pt x="228930" y="16490"/>
                </a:moveTo>
                <a:lnTo>
                  <a:pt x="0" y="0"/>
                </a:lnTo>
                <a:lnTo>
                  <a:pt x="228930" y="16490"/>
                </a:lnTo>
                <a:close/>
              </a:path>
            </a:pathLst>
          </a:custGeom>
          <a:ln w="9513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0126706" y="3180622"/>
            <a:ext cx="998219" cy="33655"/>
          </a:xfrm>
          <a:custGeom>
            <a:avLst/>
            <a:gdLst/>
            <a:ahLst/>
            <a:cxnLst/>
            <a:rect l="l" t="t" r="r" b="b"/>
            <a:pathLst>
              <a:path w="998220" h="33655">
                <a:moveTo>
                  <a:pt x="0" y="0"/>
                </a:moveTo>
                <a:lnTo>
                  <a:pt x="997775" y="33234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0126706" y="3180622"/>
            <a:ext cx="998219" cy="33655"/>
          </a:xfrm>
          <a:custGeom>
            <a:avLst/>
            <a:gdLst/>
            <a:ahLst/>
            <a:cxnLst/>
            <a:rect l="l" t="t" r="r" b="b"/>
            <a:pathLst>
              <a:path w="998220" h="33655">
                <a:moveTo>
                  <a:pt x="997775" y="33234"/>
                </a:moveTo>
                <a:lnTo>
                  <a:pt x="0" y="0"/>
                </a:lnTo>
                <a:lnTo>
                  <a:pt x="997775" y="33234"/>
                </a:lnTo>
                <a:close/>
              </a:path>
            </a:pathLst>
          </a:custGeom>
          <a:ln w="9513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0126706" y="3180622"/>
            <a:ext cx="998219" cy="33655"/>
          </a:xfrm>
          <a:custGeom>
            <a:avLst/>
            <a:gdLst/>
            <a:ahLst/>
            <a:cxnLst/>
            <a:rect l="l" t="t" r="r" b="b"/>
            <a:pathLst>
              <a:path w="998220" h="33655">
                <a:moveTo>
                  <a:pt x="997775" y="33234"/>
                </a:moveTo>
                <a:lnTo>
                  <a:pt x="0" y="0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0111459" y="3219311"/>
            <a:ext cx="652145" cy="1429385"/>
          </a:xfrm>
          <a:custGeom>
            <a:avLst/>
            <a:gdLst/>
            <a:ahLst/>
            <a:cxnLst/>
            <a:rect l="l" t="t" r="r" b="b"/>
            <a:pathLst>
              <a:path w="652145" h="1429385">
                <a:moveTo>
                  <a:pt x="0" y="0"/>
                </a:moveTo>
                <a:lnTo>
                  <a:pt x="652054" y="1429071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0111459" y="3219311"/>
            <a:ext cx="652145" cy="1429385"/>
          </a:xfrm>
          <a:custGeom>
            <a:avLst/>
            <a:gdLst/>
            <a:ahLst/>
            <a:cxnLst/>
            <a:rect l="l" t="t" r="r" b="b"/>
            <a:pathLst>
              <a:path w="652145" h="1429385">
                <a:moveTo>
                  <a:pt x="0" y="0"/>
                </a:moveTo>
                <a:lnTo>
                  <a:pt x="652054" y="1429071"/>
                </a:lnTo>
                <a:lnTo>
                  <a:pt x="0" y="0"/>
                </a:lnTo>
                <a:close/>
              </a:path>
            </a:pathLst>
          </a:custGeom>
          <a:ln w="9526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0111459" y="3219311"/>
            <a:ext cx="652145" cy="1429385"/>
          </a:xfrm>
          <a:custGeom>
            <a:avLst/>
            <a:gdLst/>
            <a:ahLst/>
            <a:cxnLst/>
            <a:rect l="l" t="t" r="r" b="b"/>
            <a:pathLst>
              <a:path w="652145" h="1429385">
                <a:moveTo>
                  <a:pt x="0" y="0"/>
                </a:moveTo>
                <a:lnTo>
                  <a:pt x="652054" y="1429071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0116795" y="3198000"/>
            <a:ext cx="1256030" cy="372745"/>
          </a:xfrm>
          <a:custGeom>
            <a:avLst/>
            <a:gdLst/>
            <a:ahLst/>
            <a:cxnLst/>
            <a:rect l="l" t="t" r="r" b="b"/>
            <a:pathLst>
              <a:path w="1256029" h="372745">
                <a:moveTo>
                  <a:pt x="1255700" y="372172"/>
                </a:moveTo>
                <a:lnTo>
                  <a:pt x="0" y="0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0836953" y="3623068"/>
            <a:ext cx="565785" cy="1028065"/>
          </a:xfrm>
          <a:custGeom>
            <a:avLst/>
            <a:gdLst/>
            <a:ahLst/>
            <a:cxnLst/>
            <a:rect l="l" t="t" r="r" b="b"/>
            <a:pathLst>
              <a:path w="565784" h="1028064">
                <a:moveTo>
                  <a:pt x="565402" y="0"/>
                </a:moveTo>
                <a:lnTo>
                  <a:pt x="0" y="1027850"/>
                </a:lnTo>
                <a:lnTo>
                  <a:pt x="565402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0836953" y="3623068"/>
            <a:ext cx="565785" cy="1028065"/>
          </a:xfrm>
          <a:custGeom>
            <a:avLst/>
            <a:gdLst/>
            <a:ahLst/>
            <a:cxnLst/>
            <a:rect l="l" t="t" r="r" b="b"/>
            <a:pathLst>
              <a:path w="565784" h="1028064">
                <a:moveTo>
                  <a:pt x="565402" y="0"/>
                </a:moveTo>
                <a:lnTo>
                  <a:pt x="0" y="1027850"/>
                </a:lnTo>
                <a:lnTo>
                  <a:pt x="565402" y="0"/>
                </a:lnTo>
                <a:close/>
              </a:path>
            </a:pathLst>
          </a:custGeom>
          <a:ln w="952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0836953" y="3623068"/>
            <a:ext cx="565785" cy="1028065"/>
          </a:xfrm>
          <a:custGeom>
            <a:avLst/>
            <a:gdLst/>
            <a:ahLst/>
            <a:cxnLst/>
            <a:rect l="l" t="t" r="r" b="b"/>
            <a:pathLst>
              <a:path w="565784" h="1028064">
                <a:moveTo>
                  <a:pt x="565402" y="0"/>
                </a:moveTo>
                <a:lnTo>
                  <a:pt x="0" y="1027850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1428147" y="3574486"/>
            <a:ext cx="523875" cy="1478280"/>
          </a:xfrm>
          <a:custGeom>
            <a:avLst/>
            <a:gdLst/>
            <a:ahLst/>
            <a:cxnLst/>
            <a:rect l="l" t="t" r="r" b="b"/>
            <a:pathLst>
              <a:path w="523875" h="1478279">
                <a:moveTo>
                  <a:pt x="0" y="0"/>
                </a:moveTo>
                <a:lnTo>
                  <a:pt x="523600" y="1477907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1428147" y="3574486"/>
            <a:ext cx="523875" cy="1478280"/>
          </a:xfrm>
          <a:custGeom>
            <a:avLst/>
            <a:gdLst/>
            <a:ahLst/>
            <a:cxnLst/>
            <a:rect l="l" t="t" r="r" b="b"/>
            <a:pathLst>
              <a:path w="523875" h="1478279">
                <a:moveTo>
                  <a:pt x="523600" y="1477907"/>
                </a:moveTo>
                <a:lnTo>
                  <a:pt x="0" y="0"/>
                </a:lnTo>
                <a:lnTo>
                  <a:pt x="523600" y="1477907"/>
                </a:lnTo>
                <a:close/>
              </a:path>
            </a:pathLst>
          </a:custGeom>
          <a:ln w="9527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1428147" y="3574486"/>
            <a:ext cx="523875" cy="1478280"/>
          </a:xfrm>
          <a:custGeom>
            <a:avLst/>
            <a:gdLst/>
            <a:ahLst/>
            <a:cxnLst/>
            <a:rect l="l" t="t" r="r" b="b"/>
            <a:pathLst>
              <a:path w="523875" h="1478279">
                <a:moveTo>
                  <a:pt x="523600" y="1477907"/>
                </a:moveTo>
                <a:lnTo>
                  <a:pt x="0" y="0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1742739" y="5204481"/>
            <a:ext cx="449580" cy="298450"/>
          </a:xfrm>
          <a:custGeom>
            <a:avLst/>
            <a:gdLst/>
            <a:ahLst/>
            <a:cxnLst/>
            <a:rect l="l" t="t" r="r" b="b"/>
            <a:pathLst>
              <a:path w="449579" h="298450">
                <a:moveTo>
                  <a:pt x="449145" y="0"/>
                </a:moveTo>
                <a:lnTo>
                  <a:pt x="0" y="297893"/>
                </a:lnTo>
                <a:lnTo>
                  <a:pt x="449145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1742739" y="5204481"/>
            <a:ext cx="449580" cy="298450"/>
          </a:xfrm>
          <a:custGeom>
            <a:avLst/>
            <a:gdLst/>
            <a:ahLst/>
            <a:cxnLst/>
            <a:rect l="l" t="t" r="r" b="b"/>
            <a:pathLst>
              <a:path w="449579" h="298450">
                <a:moveTo>
                  <a:pt x="449145" y="0"/>
                </a:moveTo>
                <a:lnTo>
                  <a:pt x="0" y="297893"/>
                </a:lnTo>
                <a:lnTo>
                  <a:pt x="449145" y="0"/>
                </a:lnTo>
              </a:path>
              <a:path w="449579" h="298450">
                <a:moveTo>
                  <a:pt x="449145" y="0"/>
                </a:moveTo>
                <a:lnTo>
                  <a:pt x="0" y="297893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1486212" y="5546999"/>
            <a:ext cx="190500" cy="48260"/>
          </a:xfrm>
          <a:custGeom>
            <a:avLst/>
            <a:gdLst/>
            <a:ahLst/>
            <a:cxnLst/>
            <a:rect l="l" t="t" r="r" b="b"/>
            <a:pathLst>
              <a:path w="190500" h="48260">
                <a:moveTo>
                  <a:pt x="190457" y="0"/>
                </a:moveTo>
                <a:lnTo>
                  <a:pt x="0" y="48088"/>
                </a:lnTo>
                <a:lnTo>
                  <a:pt x="190457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1486084" y="5546999"/>
            <a:ext cx="191135" cy="48260"/>
          </a:xfrm>
          <a:custGeom>
            <a:avLst/>
            <a:gdLst/>
            <a:ahLst/>
            <a:cxnLst/>
            <a:rect l="l" t="t" r="r" b="b"/>
            <a:pathLst>
              <a:path w="191134" h="48260">
                <a:moveTo>
                  <a:pt x="190584" y="0"/>
                </a:moveTo>
                <a:lnTo>
                  <a:pt x="127" y="48088"/>
                </a:lnTo>
                <a:lnTo>
                  <a:pt x="190584" y="0"/>
                </a:lnTo>
                <a:close/>
              </a:path>
              <a:path w="191134" h="48260">
                <a:moveTo>
                  <a:pt x="190584" y="0"/>
                </a:moveTo>
                <a:lnTo>
                  <a:pt x="0" y="48088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1429163" y="3612667"/>
            <a:ext cx="57150" cy="1982470"/>
          </a:xfrm>
          <a:custGeom>
            <a:avLst/>
            <a:gdLst/>
            <a:ahLst/>
            <a:cxnLst/>
            <a:rect l="l" t="t" r="r" b="b"/>
            <a:pathLst>
              <a:path w="57150" h="1982470">
                <a:moveTo>
                  <a:pt x="0" y="0"/>
                </a:moveTo>
                <a:lnTo>
                  <a:pt x="56921" y="1982420"/>
                </a:lnTo>
              </a:path>
            </a:pathLst>
          </a:custGeom>
          <a:ln w="317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1716566" y="5154252"/>
            <a:ext cx="213360" cy="335915"/>
          </a:xfrm>
          <a:custGeom>
            <a:avLst/>
            <a:gdLst/>
            <a:ahLst/>
            <a:cxnLst/>
            <a:rect l="l" t="t" r="r" b="b"/>
            <a:pathLst>
              <a:path w="213359" h="335914">
                <a:moveTo>
                  <a:pt x="212819" y="0"/>
                </a:moveTo>
                <a:lnTo>
                  <a:pt x="0" y="335855"/>
                </a:lnTo>
                <a:lnTo>
                  <a:pt x="212819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1716566" y="5154252"/>
            <a:ext cx="213360" cy="335915"/>
          </a:xfrm>
          <a:custGeom>
            <a:avLst/>
            <a:gdLst/>
            <a:ahLst/>
            <a:cxnLst/>
            <a:rect l="l" t="t" r="r" b="b"/>
            <a:pathLst>
              <a:path w="213359" h="335914">
                <a:moveTo>
                  <a:pt x="212819" y="0"/>
                </a:moveTo>
                <a:lnTo>
                  <a:pt x="0" y="335855"/>
                </a:lnTo>
                <a:lnTo>
                  <a:pt x="212819" y="0"/>
                </a:lnTo>
                <a:close/>
              </a:path>
              <a:path w="213359" h="335914">
                <a:moveTo>
                  <a:pt x="212819" y="0"/>
                </a:moveTo>
                <a:lnTo>
                  <a:pt x="0" y="335855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1994312" y="4467020"/>
            <a:ext cx="198120" cy="602615"/>
          </a:xfrm>
          <a:custGeom>
            <a:avLst/>
            <a:gdLst/>
            <a:ahLst/>
            <a:cxnLst/>
            <a:rect l="l" t="t" r="r" b="b"/>
            <a:pathLst>
              <a:path w="198120" h="602614">
                <a:moveTo>
                  <a:pt x="197573" y="0"/>
                </a:moveTo>
                <a:lnTo>
                  <a:pt x="0" y="601989"/>
                </a:lnTo>
                <a:lnTo>
                  <a:pt x="197573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1994312" y="4467020"/>
            <a:ext cx="198120" cy="602615"/>
          </a:xfrm>
          <a:custGeom>
            <a:avLst/>
            <a:gdLst/>
            <a:ahLst/>
            <a:cxnLst/>
            <a:rect l="l" t="t" r="r" b="b"/>
            <a:pathLst>
              <a:path w="198120" h="602614">
                <a:moveTo>
                  <a:pt x="197573" y="0"/>
                </a:moveTo>
                <a:lnTo>
                  <a:pt x="0" y="601989"/>
                </a:lnTo>
                <a:lnTo>
                  <a:pt x="197573" y="0"/>
                </a:lnTo>
              </a:path>
            </a:pathLst>
          </a:custGeom>
          <a:ln w="9527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1994312" y="4467020"/>
            <a:ext cx="198120" cy="602615"/>
          </a:xfrm>
          <a:custGeom>
            <a:avLst/>
            <a:gdLst/>
            <a:ahLst/>
            <a:cxnLst/>
            <a:rect l="l" t="t" r="r" b="b"/>
            <a:pathLst>
              <a:path w="198120" h="602614">
                <a:moveTo>
                  <a:pt x="197573" y="0"/>
                </a:moveTo>
                <a:lnTo>
                  <a:pt x="0" y="601989"/>
                </a:lnTo>
              </a:path>
            </a:pathLst>
          </a:custGeom>
          <a:ln w="4764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1459530" y="2852846"/>
            <a:ext cx="723265" cy="692785"/>
          </a:xfrm>
          <a:custGeom>
            <a:avLst/>
            <a:gdLst/>
            <a:ahLst/>
            <a:cxnLst/>
            <a:rect l="l" t="t" r="r" b="b"/>
            <a:pathLst>
              <a:path w="723265" h="692785">
                <a:moveTo>
                  <a:pt x="722825" y="0"/>
                </a:moveTo>
                <a:lnTo>
                  <a:pt x="0" y="692337"/>
                </a:lnTo>
                <a:lnTo>
                  <a:pt x="722825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1459530" y="2852846"/>
            <a:ext cx="723265" cy="692785"/>
          </a:xfrm>
          <a:custGeom>
            <a:avLst/>
            <a:gdLst/>
            <a:ahLst/>
            <a:cxnLst/>
            <a:rect l="l" t="t" r="r" b="b"/>
            <a:pathLst>
              <a:path w="723265" h="692785">
                <a:moveTo>
                  <a:pt x="722825" y="0"/>
                </a:moveTo>
                <a:lnTo>
                  <a:pt x="0" y="692337"/>
                </a:lnTo>
                <a:lnTo>
                  <a:pt x="722825" y="0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1459530" y="2852846"/>
            <a:ext cx="723265" cy="692785"/>
          </a:xfrm>
          <a:custGeom>
            <a:avLst/>
            <a:gdLst/>
            <a:ahLst/>
            <a:cxnLst/>
            <a:rect l="l" t="t" r="r" b="b"/>
            <a:pathLst>
              <a:path w="723265" h="692785">
                <a:moveTo>
                  <a:pt x="722825" y="0"/>
                </a:moveTo>
                <a:lnTo>
                  <a:pt x="0" y="692337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1952382" y="5108206"/>
            <a:ext cx="240029" cy="483234"/>
          </a:xfrm>
          <a:custGeom>
            <a:avLst/>
            <a:gdLst/>
            <a:ahLst/>
            <a:cxnLst/>
            <a:rect l="l" t="t" r="r" b="b"/>
            <a:pathLst>
              <a:path w="240029" h="483235">
                <a:moveTo>
                  <a:pt x="0" y="0"/>
                </a:moveTo>
                <a:lnTo>
                  <a:pt x="239501" y="483143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1952382" y="5108206"/>
            <a:ext cx="240029" cy="483234"/>
          </a:xfrm>
          <a:custGeom>
            <a:avLst/>
            <a:gdLst/>
            <a:ahLst/>
            <a:cxnLst/>
            <a:rect l="l" t="t" r="r" b="b"/>
            <a:pathLst>
              <a:path w="240029" h="483235">
                <a:moveTo>
                  <a:pt x="0" y="0"/>
                </a:moveTo>
                <a:lnTo>
                  <a:pt x="239501" y="483143"/>
                </a:lnTo>
              </a:path>
              <a:path w="240029" h="483235">
                <a:moveTo>
                  <a:pt x="239501" y="483143"/>
                </a:moveTo>
                <a:lnTo>
                  <a:pt x="0" y="0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1952382" y="5108206"/>
            <a:ext cx="240029" cy="483234"/>
          </a:xfrm>
          <a:custGeom>
            <a:avLst/>
            <a:gdLst/>
            <a:ahLst/>
            <a:cxnLst/>
            <a:rect l="l" t="t" r="r" b="b"/>
            <a:pathLst>
              <a:path w="240029" h="483235">
                <a:moveTo>
                  <a:pt x="0" y="0"/>
                </a:moveTo>
                <a:lnTo>
                  <a:pt x="239501" y="483143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1952382" y="5108206"/>
            <a:ext cx="240029" cy="138430"/>
          </a:xfrm>
          <a:custGeom>
            <a:avLst/>
            <a:gdLst/>
            <a:ahLst/>
            <a:cxnLst/>
            <a:rect l="l" t="t" r="r" b="b"/>
            <a:pathLst>
              <a:path w="240029" h="138429">
                <a:moveTo>
                  <a:pt x="0" y="0"/>
                </a:moveTo>
                <a:lnTo>
                  <a:pt x="239501" y="138183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1952382" y="5108206"/>
            <a:ext cx="240029" cy="138430"/>
          </a:xfrm>
          <a:custGeom>
            <a:avLst/>
            <a:gdLst/>
            <a:ahLst/>
            <a:cxnLst/>
            <a:rect l="l" t="t" r="r" b="b"/>
            <a:pathLst>
              <a:path w="240029" h="138429">
                <a:moveTo>
                  <a:pt x="0" y="0"/>
                </a:moveTo>
                <a:lnTo>
                  <a:pt x="239501" y="138183"/>
                </a:lnTo>
              </a:path>
              <a:path w="240029" h="138429">
                <a:moveTo>
                  <a:pt x="239501" y="138183"/>
                </a:moveTo>
                <a:lnTo>
                  <a:pt x="0" y="0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1952382" y="5108206"/>
            <a:ext cx="240029" cy="138430"/>
          </a:xfrm>
          <a:custGeom>
            <a:avLst/>
            <a:gdLst/>
            <a:ahLst/>
            <a:cxnLst/>
            <a:rect l="l" t="t" r="r" b="b"/>
            <a:pathLst>
              <a:path w="240029" h="138429">
                <a:moveTo>
                  <a:pt x="0" y="0"/>
                </a:moveTo>
                <a:lnTo>
                  <a:pt x="239501" y="138183"/>
                </a:lnTo>
              </a:path>
            </a:pathLst>
          </a:custGeom>
          <a:ln w="11104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0509528" y="3213856"/>
            <a:ext cx="615315" cy="1218565"/>
          </a:xfrm>
          <a:custGeom>
            <a:avLst/>
            <a:gdLst/>
            <a:ahLst/>
            <a:cxnLst/>
            <a:rect l="l" t="t" r="r" b="b"/>
            <a:pathLst>
              <a:path w="615315" h="1218564">
                <a:moveTo>
                  <a:pt x="614954" y="0"/>
                </a:moveTo>
                <a:lnTo>
                  <a:pt x="0" y="1218503"/>
                </a:lnTo>
                <a:lnTo>
                  <a:pt x="614954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0509528" y="3213856"/>
            <a:ext cx="615315" cy="1218565"/>
          </a:xfrm>
          <a:custGeom>
            <a:avLst/>
            <a:gdLst/>
            <a:ahLst/>
            <a:cxnLst/>
            <a:rect l="l" t="t" r="r" b="b"/>
            <a:pathLst>
              <a:path w="615315" h="1218564">
                <a:moveTo>
                  <a:pt x="614954" y="0"/>
                </a:moveTo>
                <a:lnTo>
                  <a:pt x="0" y="1218503"/>
                </a:lnTo>
                <a:lnTo>
                  <a:pt x="614954" y="0"/>
                </a:lnTo>
                <a:close/>
              </a:path>
            </a:pathLst>
          </a:custGeom>
          <a:ln w="9526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0509528" y="3213856"/>
            <a:ext cx="615315" cy="1218565"/>
          </a:xfrm>
          <a:custGeom>
            <a:avLst/>
            <a:gdLst/>
            <a:ahLst/>
            <a:cxnLst/>
            <a:rect l="l" t="t" r="r" b="b"/>
            <a:pathLst>
              <a:path w="615315" h="1218564">
                <a:moveTo>
                  <a:pt x="614954" y="0"/>
                </a:moveTo>
                <a:lnTo>
                  <a:pt x="0" y="1218503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9851488" y="1891972"/>
            <a:ext cx="1273175" cy="1322070"/>
          </a:xfrm>
          <a:custGeom>
            <a:avLst/>
            <a:gdLst/>
            <a:ahLst/>
            <a:cxnLst/>
            <a:rect l="l" t="t" r="r" b="b"/>
            <a:pathLst>
              <a:path w="1273175" h="1322070">
                <a:moveTo>
                  <a:pt x="0" y="0"/>
                </a:moveTo>
                <a:lnTo>
                  <a:pt x="1272993" y="1321884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9851488" y="1891972"/>
            <a:ext cx="1273175" cy="1322070"/>
          </a:xfrm>
          <a:custGeom>
            <a:avLst/>
            <a:gdLst/>
            <a:ahLst/>
            <a:cxnLst/>
            <a:rect l="l" t="t" r="r" b="b"/>
            <a:pathLst>
              <a:path w="1273175" h="1322070">
                <a:moveTo>
                  <a:pt x="0" y="0"/>
                </a:moveTo>
                <a:lnTo>
                  <a:pt x="1272993" y="1321884"/>
                </a:lnTo>
                <a:lnTo>
                  <a:pt x="0" y="0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9851488" y="1891972"/>
            <a:ext cx="1273175" cy="1322070"/>
          </a:xfrm>
          <a:custGeom>
            <a:avLst/>
            <a:gdLst/>
            <a:ahLst/>
            <a:cxnLst/>
            <a:rect l="l" t="t" r="r" b="b"/>
            <a:pathLst>
              <a:path w="1273175" h="1322070">
                <a:moveTo>
                  <a:pt x="0" y="0"/>
                </a:moveTo>
                <a:lnTo>
                  <a:pt x="1272993" y="1321884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9779867" y="1891972"/>
            <a:ext cx="71755" cy="1272540"/>
          </a:xfrm>
          <a:custGeom>
            <a:avLst/>
            <a:gdLst/>
            <a:ahLst/>
            <a:cxnLst/>
            <a:rect l="l" t="t" r="r" b="b"/>
            <a:pathLst>
              <a:path w="71754" h="1272539">
                <a:moveTo>
                  <a:pt x="71621" y="0"/>
                </a:moveTo>
                <a:lnTo>
                  <a:pt x="0" y="1272033"/>
                </a:lnTo>
                <a:lnTo>
                  <a:pt x="71621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9779867" y="1891972"/>
            <a:ext cx="71755" cy="1272540"/>
          </a:xfrm>
          <a:custGeom>
            <a:avLst/>
            <a:gdLst/>
            <a:ahLst/>
            <a:cxnLst/>
            <a:rect l="l" t="t" r="r" b="b"/>
            <a:pathLst>
              <a:path w="71754" h="1272539">
                <a:moveTo>
                  <a:pt x="0" y="1272033"/>
                </a:moveTo>
                <a:lnTo>
                  <a:pt x="71621" y="0"/>
                </a:lnTo>
                <a:lnTo>
                  <a:pt x="0" y="1272033"/>
                </a:lnTo>
                <a:close/>
              </a:path>
            </a:pathLst>
          </a:custGeom>
          <a:ln w="9529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9779867" y="1891972"/>
            <a:ext cx="71755" cy="1272540"/>
          </a:xfrm>
          <a:custGeom>
            <a:avLst/>
            <a:gdLst/>
            <a:ahLst/>
            <a:cxnLst/>
            <a:rect l="l" t="t" r="r" b="b"/>
            <a:pathLst>
              <a:path w="71754" h="1272539">
                <a:moveTo>
                  <a:pt x="0" y="1272033"/>
                </a:moveTo>
                <a:lnTo>
                  <a:pt x="71621" y="0"/>
                </a:lnTo>
              </a:path>
            </a:pathLst>
          </a:custGeom>
          <a:ln w="3176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8768997" y="2496404"/>
            <a:ext cx="3423285" cy="330835"/>
          </a:xfrm>
          <a:custGeom>
            <a:avLst/>
            <a:gdLst/>
            <a:ahLst/>
            <a:cxnLst/>
            <a:rect l="l" t="t" r="r" b="b"/>
            <a:pathLst>
              <a:path w="3423284" h="330835">
                <a:moveTo>
                  <a:pt x="0" y="0"/>
                </a:moveTo>
                <a:lnTo>
                  <a:pt x="3422887" y="330481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8768997" y="2496404"/>
            <a:ext cx="3423285" cy="330835"/>
          </a:xfrm>
          <a:custGeom>
            <a:avLst/>
            <a:gdLst/>
            <a:ahLst/>
            <a:cxnLst/>
            <a:rect l="l" t="t" r="r" b="b"/>
            <a:pathLst>
              <a:path w="3423284" h="330835">
                <a:moveTo>
                  <a:pt x="0" y="0"/>
                </a:moveTo>
                <a:lnTo>
                  <a:pt x="3422887" y="330481"/>
                </a:lnTo>
              </a:path>
              <a:path w="3423284" h="330835">
                <a:moveTo>
                  <a:pt x="3422887" y="330481"/>
                </a:moveTo>
                <a:lnTo>
                  <a:pt x="0" y="0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8768997" y="2496404"/>
            <a:ext cx="3423285" cy="330835"/>
          </a:xfrm>
          <a:custGeom>
            <a:avLst/>
            <a:gdLst/>
            <a:ahLst/>
            <a:cxnLst/>
            <a:rect l="l" t="t" r="r" b="b"/>
            <a:pathLst>
              <a:path w="3423284" h="330835">
                <a:moveTo>
                  <a:pt x="0" y="0"/>
                </a:moveTo>
                <a:lnTo>
                  <a:pt x="3422887" y="330481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9343338" y="3216774"/>
            <a:ext cx="689610" cy="549910"/>
          </a:xfrm>
          <a:custGeom>
            <a:avLst/>
            <a:gdLst/>
            <a:ahLst/>
            <a:cxnLst/>
            <a:rect l="l" t="t" r="r" b="b"/>
            <a:pathLst>
              <a:path w="689609" h="549910">
                <a:moveTo>
                  <a:pt x="0" y="549633"/>
                </a:moveTo>
                <a:lnTo>
                  <a:pt x="689599" y="0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9793334" y="3178466"/>
            <a:ext cx="702945" cy="1240155"/>
          </a:xfrm>
          <a:custGeom>
            <a:avLst/>
            <a:gdLst/>
            <a:ahLst/>
            <a:cxnLst/>
            <a:rect l="l" t="t" r="r" b="b"/>
            <a:pathLst>
              <a:path w="702945" h="1240154">
                <a:moveTo>
                  <a:pt x="0" y="0"/>
                </a:moveTo>
                <a:lnTo>
                  <a:pt x="702724" y="1239559"/>
                </a:lnTo>
              </a:path>
            </a:pathLst>
          </a:custGeom>
          <a:ln w="4763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321" y="543305"/>
            <a:ext cx="1095735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66CA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1237" y="2052015"/>
            <a:ext cx="8129524" cy="339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jp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jp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7.png"/><Relationship Id="rId3" Type="http://schemas.openxmlformats.org/officeDocument/2006/relationships/image" Target="../media/image23.jpg"/><Relationship Id="rId7" Type="http://schemas.openxmlformats.org/officeDocument/2006/relationships/image" Target="../media/image37.png"/><Relationship Id="rId12" Type="http://schemas.openxmlformats.org/officeDocument/2006/relationships/image" Target="../media/image44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3.jpg"/><Relationship Id="rId5" Type="http://schemas.openxmlformats.org/officeDocument/2006/relationships/image" Target="../media/image29.png"/><Relationship Id="rId10" Type="http://schemas.openxmlformats.org/officeDocument/2006/relationships/image" Target="../media/image42.jpg"/><Relationship Id="rId4" Type="http://schemas.openxmlformats.org/officeDocument/2006/relationships/image" Target="../media/image28.pn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4981" y="4171010"/>
            <a:ext cx="7456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15375D"/>
                </a:solidFill>
                <a:latin typeface="Arial"/>
                <a:cs typeface="Arial"/>
              </a:rPr>
              <a:t>Consulting</a:t>
            </a:r>
            <a:r>
              <a:rPr sz="5400" b="1" spc="-35" dirty="0">
                <a:solidFill>
                  <a:srgbClr val="15375D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15375D"/>
                </a:solidFill>
                <a:latin typeface="Arial"/>
                <a:cs typeface="Arial"/>
              </a:rPr>
              <a:t>Boot</a:t>
            </a:r>
            <a:r>
              <a:rPr sz="5400" b="1" spc="-50" dirty="0">
                <a:solidFill>
                  <a:srgbClr val="15375D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15375D"/>
                </a:solidFill>
                <a:latin typeface="Arial"/>
                <a:cs typeface="Arial"/>
              </a:rPr>
              <a:t>Camp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F2FE6876-ABF1-F967-BE80-35C819E7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42" y="749528"/>
            <a:ext cx="1779917" cy="8500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9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8152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There is</a:t>
            </a:r>
            <a:r>
              <a:rPr spc="-15" dirty="0"/>
              <a:t> </a:t>
            </a:r>
            <a:r>
              <a:rPr dirty="0"/>
              <a:t>no typical </a:t>
            </a:r>
            <a:r>
              <a:rPr spc="-5" dirty="0"/>
              <a:t>case</a:t>
            </a:r>
            <a:r>
              <a:rPr spc="-20" dirty="0"/>
              <a:t> </a:t>
            </a:r>
            <a:r>
              <a:rPr dirty="0"/>
              <a:t>in </a:t>
            </a:r>
            <a:r>
              <a:rPr spc="-5" dirty="0"/>
              <a:t>consulting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49893" y="2862199"/>
            <a:ext cx="268160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Consulting</a:t>
            </a:r>
            <a:r>
              <a:rPr sz="2000" spc="-50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is</a:t>
            </a:r>
            <a:r>
              <a:rPr sz="2000" spc="-15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for</a:t>
            </a:r>
            <a:r>
              <a:rPr sz="2000" spc="-35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people </a:t>
            </a:r>
            <a:r>
              <a:rPr sz="2000" spc="-540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with ideas who enjoy </a:t>
            </a:r>
            <a:r>
              <a:rPr sz="2000" spc="5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change and being </a:t>
            </a:r>
            <a:r>
              <a:rPr sz="2000" spc="5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regularly</a:t>
            </a:r>
            <a:r>
              <a:rPr sz="2000" spc="-45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challenged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07435" y="4425353"/>
            <a:ext cx="382270" cy="2432685"/>
          </a:xfrm>
          <a:custGeom>
            <a:avLst/>
            <a:gdLst/>
            <a:ahLst/>
            <a:cxnLst/>
            <a:rect l="l" t="t" r="r" b="b"/>
            <a:pathLst>
              <a:path w="382270" h="2432684">
                <a:moveTo>
                  <a:pt x="381711" y="243484"/>
                </a:moveTo>
                <a:lnTo>
                  <a:pt x="380072" y="216636"/>
                </a:lnTo>
                <a:lnTo>
                  <a:pt x="358178" y="196977"/>
                </a:lnTo>
                <a:lnTo>
                  <a:pt x="316026" y="176644"/>
                </a:lnTo>
                <a:lnTo>
                  <a:pt x="280276" y="148285"/>
                </a:lnTo>
                <a:lnTo>
                  <a:pt x="251536" y="113233"/>
                </a:lnTo>
                <a:lnTo>
                  <a:pt x="230352" y="72783"/>
                </a:lnTo>
                <a:lnTo>
                  <a:pt x="222973" y="47536"/>
                </a:lnTo>
                <a:lnTo>
                  <a:pt x="217347" y="28244"/>
                </a:lnTo>
                <a:lnTo>
                  <a:pt x="208457" y="11455"/>
                </a:lnTo>
                <a:lnTo>
                  <a:pt x="192227" y="3733"/>
                </a:lnTo>
                <a:lnTo>
                  <a:pt x="190550" y="3784"/>
                </a:lnTo>
                <a:lnTo>
                  <a:pt x="188849" y="1739"/>
                </a:lnTo>
                <a:lnTo>
                  <a:pt x="162242" y="0"/>
                </a:lnTo>
                <a:lnTo>
                  <a:pt x="140423" y="14795"/>
                </a:lnTo>
                <a:lnTo>
                  <a:pt x="138518" y="28638"/>
                </a:lnTo>
                <a:lnTo>
                  <a:pt x="119519" y="45999"/>
                </a:lnTo>
                <a:lnTo>
                  <a:pt x="86614" y="83299"/>
                </a:lnTo>
                <a:lnTo>
                  <a:pt x="58051" y="123659"/>
                </a:lnTo>
                <a:lnTo>
                  <a:pt x="33997" y="166763"/>
                </a:lnTo>
                <a:lnTo>
                  <a:pt x="14592" y="212293"/>
                </a:lnTo>
                <a:lnTo>
                  <a:pt x="0" y="259943"/>
                </a:lnTo>
                <a:lnTo>
                  <a:pt x="4762" y="288277"/>
                </a:lnTo>
                <a:lnTo>
                  <a:pt x="26708" y="303326"/>
                </a:lnTo>
                <a:lnTo>
                  <a:pt x="52755" y="301485"/>
                </a:lnTo>
                <a:lnTo>
                  <a:pt x="69811" y="279146"/>
                </a:lnTo>
                <a:lnTo>
                  <a:pt x="85966" y="228968"/>
                </a:lnTo>
                <a:lnTo>
                  <a:pt x="108051" y="182181"/>
                </a:lnTo>
                <a:lnTo>
                  <a:pt x="135902" y="138887"/>
                </a:lnTo>
                <a:lnTo>
                  <a:pt x="155409" y="115735"/>
                </a:lnTo>
                <a:lnTo>
                  <a:pt x="161061" y="139611"/>
                </a:lnTo>
                <a:lnTo>
                  <a:pt x="171145" y="188353"/>
                </a:lnTo>
                <a:lnTo>
                  <a:pt x="179920" y="237274"/>
                </a:lnTo>
                <a:lnTo>
                  <a:pt x="187464" y="286359"/>
                </a:lnTo>
                <a:lnTo>
                  <a:pt x="193865" y="335597"/>
                </a:lnTo>
                <a:lnTo>
                  <a:pt x="199224" y="384962"/>
                </a:lnTo>
                <a:lnTo>
                  <a:pt x="203631" y="434441"/>
                </a:lnTo>
                <a:lnTo>
                  <a:pt x="207175" y="484009"/>
                </a:lnTo>
                <a:lnTo>
                  <a:pt x="209931" y="533654"/>
                </a:lnTo>
                <a:lnTo>
                  <a:pt x="212013" y="583374"/>
                </a:lnTo>
                <a:lnTo>
                  <a:pt x="213487" y="633120"/>
                </a:lnTo>
                <a:lnTo>
                  <a:pt x="214464" y="682904"/>
                </a:lnTo>
                <a:lnTo>
                  <a:pt x="215023" y="732688"/>
                </a:lnTo>
                <a:lnTo>
                  <a:pt x="215265" y="782472"/>
                </a:lnTo>
                <a:lnTo>
                  <a:pt x="215112" y="881938"/>
                </a:lnTo>
                <a:lnTo>
                  <a:pt x="209448" y="2397950"/>
                </a:lnTo>
                <a:lnTo>
                  <a:pt x="220827" y="2423947"/>
                </a:lnTo>
                <a:lnTo>
                  <a:pt x="245872" y="2432608"/>
                </a:lnTo>
                <a:lnTo>
                  <a:pt x="270916" y="2423947"/>
                </a:lnTo>
                <a:lnTo>
                  <a:pt x="282295" y="2397950"/>
                </a:lnTo>
                <a:lnTo>
                  <a:pt x="285940" y="1449628"/>
                </a:lnTo>
                <a:lnTo>
                  <a:pt x="286664" y="1346733"/>
                </a:lnTo>
                <a:lnTo>
                  <a:pt x="290169" y="1037526"/>
                </a:lnTo>
                <a:lnTo>
                  <a:pt x="290817" y="934389"/>
                </a:lnTo>
                <a:lnTo>
                  <a:pt x="290880" y="882815"/>
                </a:lnTo>
                <a:lnTo>
                  <a:pt x="290703" y="831265"/>
                </a:lnTo>
                <a:lnTo>
                  <a:pt x="290283" y="779716"/>
                </a:lnTo>
                <a:lnTo>
                  <a:pt x="289547" y="728179"/>
                </a:lnTo>
                <a:lnTo>
                  <a:pt x="288480" y="676668"/>
                </a:lnTo>
                <a:lnTo>
                  <a:pt x="287045" y="625182"/>
                </a:lnTo>
                <a:lnTo>
                  <a:pt x="285203" y="573722"/>
                </a:lnTo>
                <a:lnTo>
                  <a:pt x="282905" y="522287"/>
                </a:lnTo>
                <a:lnTo>
                  <a:pt x="279971" y="471868"/>
                </a:lnTo>
                <a:lnTo>
                  <a:pt x="276237" y="421474"/>
                </a:lnTo>
                <a:lnTo>
                  <a:pt x="271602" y="371157"/>
                </a:lnTo>
                <a:lnTo>
                  <a:pt x="265988" y="320941"/>
                </a:lnTo>
                <a:lnTo>
                  <a:pt x="259308" y="270852"/>
                </a:lnTo>
                <a:lnTo>
                  <a:pt x="251472" y="220929"/>
                </a:lnTo>
                <a:lnTo>
                  <a:pt x="250926" y="217982"/>
                </a:lnTo>
                <a:lnTo>
                  <a:pt x="291757" y="245402"/>
                </a:lnTo>
                <a:lnTo>
                  <a:pt x="338759" y="266585"/>
                </a:lnTo>
                <a:lnTo>
                  <a:pt x="366725" y="264490"/>
                </a:lnTo>
                <a:lnTo>
                  <a:pt x="381711" y="243484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345501" y="3088957"/>
            <a:ext cx="6859905" cy="2807970"/>
            <a:chOff x="1345501" y="3088957"/>
            <a:chExt cx="6859905" cy="2807970"/>
          </a:xfrm>
        </p:grpSpPr>
        <p:sp>
          <p:nvSpPr>
            <p:cNvPr id="10" name="object 10"/>
            <p:cNvSpPr/>
            <p:nvPr/>
          </p:nvSpPr>
          <p:spPr>
            <a:xfrm>
              <a:off x="2040636" y="3093720"/>
              <a:ext cx="4956810" cy="1381125"/>
            </a:xfrm>
            <a:custGeom>
              <a:avLst/>
              <a:gdLst/>
              <a:ahLst/>
              <a:cxnLst/>
              <a:rect l="l" t="t" r="r" b="b"/>
              <a:pathLst>
                <a:path w="4956809" h="1381125">
                  <a:moveTo>
                    <a:pt x="0" y="131063"/>
                  </a:moveTo>
                  <a:lnTo>
                    <a:pt x="1390268" y="759332"/>
                  </a:lnTo>
                </a:path>
                <a:path w="4956809" h="1381125">
                  <a:moveTo>
                    <a:pt x="2538984" y="726566"/>
                  </a:moveTo>
                  <a:lnTo>
                    <a:pt x="3379851" y="0"/>
                  </a:lnTo>
                </a:path>
                <a:path w="4956809" h="1381125">
                  <a:moveTo>
                    <a:pt x="4956302" y="1380997"/>
                  </a:moveTo>
                  <a:lnTo>
                    <a:pt x="4450080" y="531875"/>
                  </a:lnTo>
                </a:path>
              </a:pathLst>
            </a:custGeom>
            <a:ln w="9144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019" y="4328160"/>
              <a:ext cx="1568450" cy="1568450"/>
            </a:xfrm>
            <a:custGeom>
              <a:avLst/>
              <a:gdLst/>
              <a:ahLst/>
              <a:cxnLst/>
              <a:rect l="l" t="t" r="r" b="b"/>
              <a:pathLst>
                <a:path w="1568450" h="1568450">
                  <a:moveTo>
                    <a:pt x="784098" y="0"/>
                  </a:moveTo>
                  <a:lnTo>
                    <a:pt x="736330" y="1430"/>
                  </a:lnTo>
                  <a:lnTo>
                    <a:pt x="689320" y="5668"/>
                  </a:lnTo>
                  <a:lnTo>
                    <a:pt x="643148" y="12632"/>
                  </a:lnTo>
                  <a:lnTo>
                    <a:pt x="597899" y="22238"/>
                  </a:lnTo>
                  <a:lnTo>
                    <a:pt x="553652" y="34405"/>
                  </a:lnTo>
                  <a:lnTo>
                    <a:pt x="510490" y="49052"/>
                  </a:lnTo>
                  <a:lnTo>
                    <a:pt x="468496" y="66096"/>
                  </a:lnTo>
                  <a:lnTo>
                    <a:pt x="427751" y="85454"/>
                  </a:lnTo>
                  <a:lnTo>
                    <a:pt x="388337" y="107046"/>
                  </a:lnTo>
                  <a:lnTo>
                    <a:pt x="350337" y="130790"/>
                  </a:lnTo>
                  <a:lnTo>
                    <a:pt x="313831" y="156602"/>
                  </a:lnTo>
                  <a:lnTo>
                    <a:pt x="278903" y="184401"/>
                  </a:lnTo>
                  <a:lnTo>
                    <a:pt x="245634" y="214106"/>
                  </a:lnTo>
                  <a:lnTo>
                    <a:pt x="214106" y="245634"/>
                  </a:lnTo>
                  <a:lnTo>
                    <a:pt x="184401" y="278903"/>
                  </a:lnTo>
                  <a:lnTo>
                    <a:pt x="156602" y="313831"/>
                  </a:lnTo>
                  <a:lnTo>
                    <a:pt x="130790" y="350337"/>
                  </a:lnTo>
                  <a:lnTo>
                    <a:pt x="107046" y="388337"/>
                  </a:lnTo>
                  <a:lnTo>
                    <a:pt x="85454" y="427751"/>
                  </a:lnTo>
                  <a:lnTo>
                    <a:pt x="66096" y="468496"/>
                  </a:lnTo>
                  <a:lnTo>
                    <a:pt x="49052" y="510490"/>
                  </a:lnTo>
                  <a:lnTo>
                    <a:pt x="34405" y="553652"/>
                  </a:lnTo>
                  <a:lnTo>
                    <a:pt x="22238" y="597899"/>
                  </a:lnTo>
                  <a:lnTo>
                    <a:pt x="12632" y="643148"/>
                  </a:lnTo>
                  <a:lnTo>
                    <a:pt x="5668" y="689320"/>
                  </a:lnTo>
                  <a:lnTo>
                    <a:pt x="1430" y="736330"/>
                  </a:lnTo>
                  <a:lnTo>
                    <a:pt x="0" y="784097"/>
                  </a:lnTo>
                  <a:lnTo>
                    <a:pt x="1430" y="831865"/>
                  </a:lnTo>
                  <a:lnTo>
                    <a:pt x="5668" y="878875"/>
                  </a:lnTo>
                  <a:lnTo>
                    <a:pt x="12632" y="925047"/>
                  </a:lnTo>
                  <a:lnTo>
                    <a:pt x="22238" y="970296"/>
                  </a:lnTo>
                  <a:lnTo>
                    <a:pt x="34405" y="1014543"/>
                  </a:lnTo>
                  <a:lnTo>
                    <a:pt x="49052" y="1057705"/>
                  </a:lnTo>
                  <a:lnTo>
                    <a:pt x="66096" y="1099699"/>
                  </a:lnTo>
                  <a:lnTo>
                    <a:pt x="85454" y="1140444"/>
                  </a:lnTo>
                  <a:lnTo>
                    <a:pt x="107046" y="1179858"/>
                  </a:lnTo>
                  <a:lnTo>
                    <a:pt x="130790" y="1217858"/>
                  </a:lnTo>
                  <a:lnTo>
                    <a:pt x="156602" y="1254364"/>
                  </a:lnTo>
                  <a:lnTo>
                    <a:pt x="184401" y="1289292"/>
                  </a:lnTo>
                  <a:lnTo>
                    <a:pt x="214106" y="1322561"/>
                  </a:lnTo>
                  <a:lnTo>
                    <a:pt x="245634" y="1354089"/>
                  </a:lnTo>
                  <a:lnTo>
                    <a:pt x="278903" y="1383794"/>
                  </a:lnTo>
                  <a:lnTo>
                    <a:pt x="313831" y="1411593"/>
                  </a:lnTo>
                  <a:lnTo>
                    <a:pt x="350337" y="1437405"/>
                  </a:lnTo>
                  <a:lnTo>
                    <a:pt x="388337" y="1461149"/>
                  </a:lnTo>
                  <a:lnTo>
                    <a:pt x="427751" y="1482741"/>
                  </a:lnTo>
                  <a:lnTo>
                    <a:pt x="468496" y="1502099"/>
                  </a:lnTo>
                  <a:lnTo>
                    <a:pt x="510490" y="1519143"/>
                  </a:lnTo>
                  <a:lnTo>
                    <a:pt x="553652" y="1533790"/>
                  </a:lnTo>
                  <a:lnTo>
                    <a:pt x="597899" y="1545957"/>
                  </a:lnTo>
                  <a:lnTo>
                    <a:pt x="643148" y="1555563"/>
                  </a:lnTo>
                  <a:lnTo>
                    <a:pt x="689320" y="1562527"/>
                  </a:lnTo>
                  <a:lnTo>
                    <a:pt x="736330" y="1566765"/>
                  </a:lnTo>
                  <a:lnTo>
                    <a:pt x="784098" y="1568195"/>
                  </a:lnTo>
                  <a:lnTo>
                    <a:pt x="831865" y="1566765"/>
                  </a:lnTo>
                  <a:lnTo>
                    <a:pt x="878875" y="1562527"/>
                  </a:lnTo>
                  <a:lnTo>
                    <a:pt x="925047" y="1555563"/>
                  </a:lnTo>
                  <a:lnTo>
                    <a:pt x="970296" y="1545957"/>
                  </a:lnTo>
                  <a:lnTo>
                    <a:pt x="1014543" y="1533790"/>
                  </a:lnTo>
                  <a:lnTo>
                    <a:pt x="1057705" y="1519143"/>
                  </a:lnTo>
                  <a:lnTo>
                    <a:pt x="1099699" y="1502099"/>
                  </a:lnTo>
                  <a:lnTo>
                    <a:pt x="1140444" y="1482741"/>
                  </a:lnTo>
                  <a:lnTo>
                    <a:pt x="1179858" y="1461149"/>
                  </a:lnTo>
                  <a:lnTo>
                    <a:pt x="1217858" y="1437405"/>
                  </a:lnTo>
                  <a:lnTo>
                    <a:pt x="1254364" y="1411593"/>
                  </a:lnTo>
                  <a:lnTo>
                    <a:pt x="1289292" y="1383794"/>
                  </a:lnTo>
                  <a:lnTo>
                    <a:pt x="1322561" y="1354089"/>
                  </a:lnTo>
                  <a:lnTo>
                    <a:pt x="1354089" y="1322561"/>
                  </a:lnTo>
                  <a:lnTo>
                    <a:pt x="1383794" y="1289292"/>
                  </a:lnTo>
                  <a:lnTo>
                    <a:pt x="1411593" y="1254364"/>
                  </a:lnTo>
                  <a:lnTo>
                    <a:pt x="1437405" y="1217858"/>
                  </a:lnTo>
                  <a:lnTo>
                    <a:pt x="1461149" y="1179858"/>
                  </a:lnTo>
                  <a:lnTo>
                    <a:pt x="1482741" y="1140444"/>
                  </a:lnTo>
                  <a:lnTo>
                    <a:pt x="1502099" y="1099699"/>
                  </a:lnTo>
                  <a:lnTo>
                    <a:pt x="1519143" y="1057705"/>
                  </a:lnTo>
                  <a:lnTo>
                    <a:pt x="1533790" y="1014543"/>
                  </a:lnTo>
                  <a:lnTo>
                    <a:pt x="1545957" y="970296"/>
                  </a:lnTo>
                  <a:lnTo>
                    <a:pt x="1555563" y="925047"/>
                  </a:lnTo>
                  <a:lnTo>
                    <a:pt x="1562527" y="878875"/>
                  </a:lnTo>
                  <a:lnTo>
                    <a:pt x="1566765" y="831865"/>
                  </a:lnTo>
                  <a:lnTo>
                    <a:pt x="1568196" y="784097"/>
                  </a:lnTo>
                  <a:lnTo>
                    <a:pt x="1566765" y="736330"/>
                  </a:lnTo>
                  <a:lnTo>
                    <a:pt x="1562527" y="689320"/>
                  </a:lnTo>
                  <a:lnTo>
                    <a:pt x="1555563" y="643148"/>
                  </a:lnTo>
                  <a:lnTo>
                    <a:pt x="1545957" y="597899"/>
                  </a:lnTo>
                  <a:lnTo>
                    <a:pt x="1533790" y="553652"/>
                  </a:lnTo>
                  <a:lnTo>
                    <a:pt x="1519143" y="510490"/>
                  </a:lnTo>
                  <a:lnTo>
                    <a:pt x="1502099" y="468496"/>
                  </a:lnTo>
                  <a:lnTo>
                    <a:pt x="1482741" y="427751"/>
                  </a:lnTo>
                  <a:lnTo>
                    <a:pt x="1461149" y="388337"/>
                  </a:lnTo>
                  <a:lnTo>
                    <a:pt x="1437405" y="350337"/>
                  </a:lnTo>
                  <a:lnTo>
                    <a:pt x="1411593" y="313831"/>
                  </a:lnTo>
                  <a:lnTo>
                    <a:pt x="1383794" y="278903"/>
                  </a:lnTo>
                  <a:lnTo>
                    <a:pt x="1354089" y="245634"/>
                  </a:lnTo>
                  <a:lnTo>
                    <a:pt x="1322561" y="214106"/>
                  </a:lnTo>
                  <a:lnTo>
                    <a:pt x="1289292" y="184401"/>
                  </a:lnTo>
                  <a:lnTo>
                    <a:pt x="1254364" y="156602"/>
                  </a:lnTo>
                  <a:lnTo>
                    <a:pt x="1217858" y="130790"/>
                  </a:lnTo>
                  <a:lnTo>
                    <a:pt x="1179858" y="107046"/>
                  </a:lnTo>
                  <a:lnTo>
                    <a:pt x="1140444" y="85454"/>
                  </a:lnTo>
                  <a:lnTo>
                    <a:pt x="1099699" y="66096"/>
                  </a:lnTo>
                  <a:lnTo>
                    <a:pt x="1057705" y="49052"/>
                  </a:lnTo>
                  <a:lnTo>
                    <a:pt x="1014543" y="34405"/>
                  </a:lnTo>
                  <a:lnTo>
                    <a:pt x="970296" y="22238"/>
                  </a:lnTo>
                  <a:lnTo>
                    <a:pt x="925047" y="12632"/>
                  </a:lnTo>
                  <a:lnTo>
                    <a:pt x="878875" y="5668"/>
                  </a:lnTo>
                  <a:lnTo>
                    <a:pt x="831865" y="1430"/>
                  </a:lnTo>
                  <a:lnTo>
                    <a:pt x="784098" y="0"/>
                  </a:lnTo>
                  <a:close/>
                </a:path>
              </a:pathLst>
            </a:custGeom>
            <a:solidFill>
              <a:srgbClr val="366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0263" y="3672840"/>
              <a:ext cx="241300" cy="616585"/>
            </a:xfrm>
            <a:custGeom>
              <a:avLst/>
              <a:gdLst/>
              <a:ahLst/>
              <a:cxnLst/>
              <a:rect l="l" t="t" r="r" b="b"/>
              <a:pathLst>
                <a:path w="241300" h="616585">
                  <a:moveTo>
                    <a:pt x="241300" y="61620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59269" y="4560570"/>
            <a:ext cx="112204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lengths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can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vary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from 4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weeks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6/12 </a:t>
            </a:r>
            <a:r>
              <a:rPr sz="1400" spc="-3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months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4103" y="2130551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784098" y="0"/>
                </a:moveTo>
                <a:lnTo>
                  <a:pt x="736330" y="1430"/>
                </a:lnTo>
                <a:lnTo>
                  <a:pt x="689320" y="5668"/>
                </a:lnTo>
                <a:lnTo>
                  <a:pt x="643148" y="12632"/>
                </a:lnTo>
                <a:lnTo>
                  <a:pt x="597899" y="22238"/>
                </a:lnTo>
                <a:lnTo>
                  <a:pt x="553652" y="34405"/>
                </a:lnTo>
                <a:lnTo>
                  <a:pt x="510490" y="49052"/>
                </a:lnTo>
                <a:lnTo>
                  <a:pt x="468496" y="66096"/>
                </a:lnTo>
                <a:lnTo>
                  <a:pt x="427751" y="85454"/>
                </a:lnTo>
                <a:lnTo>
                  <a:pt x="388337" y="107046"/>
                </a:lnTo>
                <a:lnTo>
                  <a:pt x="350337" y="130790"/>
                </a:lnTo>
                <a:lnTo>
                  <a:pt x="313831" y="156602"/>
                </a:lnTo>
                <a:lnTo>
                  <a:pt x="278903" y="184401"/>
                </a:lnTo>
                <a:lnTo>
                  <a:pt x="245634" y="214106"/>
                </a:lnTo>
                <a:lnTo>
                  <a:pt x="214106" y="245634"/>
                </a:lnTo>
                <a:lnTo>
                  <a:pt x="184401" y="278903"/>
                </a:lnTo>
                <a:lnTo>
                  <a:pt x="156602" y="313831"/>
                </a:lnTo>
                <a:lnTo>
                  <a:pt x="130790" y="350337"/>
                </a:lnTo>
                <a:lnTo>
                  <a:pt x="107046" y="388337"/>
                </a:lnTo>
                <a:lnTo>
                  <a:pt x="85454" y="427751"/>
                </a:lnTo>
                <a:lnTo>
                  <a:pt x="66096" y="468496"/>
                </a:lnTo>
                <a:lnTo>
                  <a:pt x="49052" y="510490"/>
                </a:lnTo>
                <a:lnTo>
                  <a:pt x="34405" y="553652"/>
                </a:lnTo>
                <a:lnTo>
                  <a:pt x="22238" y="597899"/>
                </a:lnTo>
                <a:lnTo>
                  <a:pt x="12632" y="643148"/>
                </a:lnTo>
                <a:lnTo>
                  <a:pt x="5668" y="689320"/>
                </a:lnTo>
                <a:lnTo>
                  <a:pt x="1430" y="736330"/>
                </a:lnTo>
                <a:lnTo>
                  <a:pt x="0" y="784098"/>
                </a:lnTo>
                <a:lnTo>
                  <a:pt x="1430" y="831865"/>
                </a:lnTo>
                <a:lnTo>
                  <a:pt x="5668" y="878875"/>
                </a:lnTo>
                <a:lnTo>
                  <a:pt x="12632" y="925047"/>
                </a:lnTo>
                <a:lnTo>
                  <a:pt x="22238" y="970296"/>
                </a:lnTo>
                <a:lnTo>
                  <a:pt x="34405" y="1014543"/>
                </a:lnTo>
                <a:lnTo>
                  <a:pt x="49052" y="1057705"/>
                </a:lnTo>
                <a:lnTo>
                  <a:pt x="66096" y="1099699"/>
                </a:lnTo>
                <a:lnTo>
                  <a:pt x="85454" y="1140444"/>
                </a:lnTo>
                <a:lnTo>
                  <a:pt x="107046" y="1179858"/>
                </a:lnTo>
                <a:lnTo>
                  <a:pt x="130790" y="1217858"/>
                </a:lnTo>
                <a:lnTo>
                  <a:pt x="156602" y="1254364"/>
                </a:lnTo>
                <a:lnTo>
                  <a:pt x="184401" y="1289292"/>
                </a:lnTo>
                <a:lnTo>
                  <a:pt x="214106" y="1322561"/>
                </a:lnTo>
                <a:lnTo>
                  <a:pt x="245634" y="1354089"/>
                </a:lnTo>
                <a:lnTo>
                  <a:pt x="278903" y="1383794"/>
                </a:lnTo>
                <a:lnTo>
                  <a:pt x="313831" y="1411593"/>
                </a:lnTo>
                <a:lnTo>
                  <a:pt x="350337" y="1437405"/>
                </a:lnTo>
                <a:lnTo>
                  <a:pt x="388337" y="1461149"/>
                </a:lnTo>
                <a:lnTo>
                  <a:pt x="427751" y="1482741"/>
                </a:lnTo>
                <a:lnTo>
                  <a:pt x="468496" y="1502099"/>
                </a:lnTo>
                <a:lnTo>
                  <a:pt x="510490" y="1519143"/>
                </a:lnTo>
                <a:lnTo>
                  <a:pt x="553652" y="1533790"/>
                </a:lnTo>
                <a:lnTo>
                  <a:pt x="597899" y="1545957"/>
                </a:lnTo>
                <a:lnTo>
                  <a:pt x="643148" y="1555563"/>
                </a:lnTo>
                <a:lnTo>
                  <a:pt x="689320" y="1562527"/>
                </a:lnTo>
                <a:lnTo>
                  <a:pt x="736330" y="1566765"/>
                </a:lnTo>
                <a:lnTo>
                  <a:pt x="784098" y="1568196"/>
                </a:lnTo>
                <a:lnTo>
                  <a:pt x="831865" y="1566765"/>
                </a:lnTo>
                <a:lnTo>
                  <a:pt x="878875" y="1562527"/>
                </a:lnTo>
                <a:lnTo>
                  <a:pt x="925047" y="1555563"/>
                </a:lnTo>
                <a:lnTo>
                  <a:pt x="970296" y="1545957"/>
                </a:lnTo>
                <a:lnTo>
                  <a:pt x="1014543" y="1533790"/>
                </a:lnTo>
                <a:lnTo>
                  <a:pt x="1057705" y="1519143"/>
                </a:lnTo>
                <a:lnTo>
                  <a:pt x="1099699" y="1502099"/>
                </a:lnTo>
                <a:lnTo>
                  <a:pt x="1140444" y="1482741"/>
                </a:lnTo>
                <a:lnTo>
                  <a:pt x="1179858" y="1461149"/>
                </a:lnTo>
                <a:lnTo>
                  <a:pt x="1217858" y="1437405"/>
                </a:lnTo>
                <a:lnTo>
                  <a:pt x="1254364" y="1411593"/>
                </a:lnTo>
                <a:lnTo>
                  <a:pt x="1289292" y="1383794"/>
                </a:lnTo>
                <a:lnTo>
                  <a:pt x="1322561" y="1354089"/>
                </a:lnTo>
                <a:lnTo>
                  <a:pt x="1354089" y="1322561"/>
                </a:lnTo>
                <a:lnTo>
                  <a:pt x="1383794" y="1289292"/>
                </a:lnTo>
                <a:lnTo>
                  <a:pt x="1411593" y="1254364"/>
                </a:lnTo>
                <a:lnTo>
                  <a:pt x="1437405" y="1217858"/>
                </a:lnTo>
                <a:lnTo>
                  <a:pt x="1461149" y="1179858"/>
                </a:lnTo>
                <a:lnTo>
                  <a:pt x="1482741" y="1140444"/>
                </a:lnTo>
                <a:lnTo>
                  <a:pt x="1502099" y="1099699"/>
                </a:lnTo>
                <a:lnTo>
                  <a:pt x="1519143" y="1057705"/>
                </a:lnTo>
                <a:lnTo>
                  <a:pt x="1533790" y="1014543"/>
                </a:lnTo>
                <a:lnTo>
                  <a:pt x="1545957" y="970296"/>
                </a:lnTo>
                <a:lnTo>
                  <a:pt x="1555563" y="925047"/>
                </a:lnTo>
                <a:lnTo>
                  <a:pt x="1562527" y="878875"/>
                </a:lnTo>
                <a:lnTo>
                  <a:pt x="1566765" y="831865"/>
                </a:lnTo>
                <a:lnTo>
                  <a:pt x="1568196" y="784098"/>
                </a:lnTo>
                <a:lnTo>
                  <a:pt x="1566765" y="736330"/>
                </a:lnTo>
                <a:lnTo>
                  <a:pt x="1562527" y="689320"/>
                </a:lnTo>
                <a:lnTo>
                  <a:pt x="1555563" y="643148"/>
                </a:lnTo>
                <a:lnTo>
                  <a:pt x="1545957" y="597899"/>
                </a:lnTo>
                <a:lnTo>
                  <a:pt x="1533790" y="553652"/>
                </a:lnTo>
                <a:lnTo>
                  <a:pt x="1519143" y="510490"/>
                </a:lnTo>
                <a:lnTo>
                  <a:pt x="1502099" y="468496"/>
                </a:lnTo>
                <a:lnTo>
                  <a:pt x="1482741" y="427751"/>
                </a:lnTo>
                <a:lnTo>
                  <a:pt x="1461149" y="388337"/>
                </a:lnTo>
                <a:lnTo>
                  <a:pt x="1437405" y="350337"/>
                </a:lnTo>
                <a:lnTo>
                  <a:pt x="1411593" y="313831"/>
                </a:lnTo>
                <a:lnTo>
                  <a:pt x="1383794" y="278903"/>
                </a:lnTo>
                <a:lnTo>
                  <a:pt x="1354089" y="245634"/>
                </a:lnTo>
                <a:lnTo>
                  <a:pt x="1322561" y="214106"/>
                </a:lnTo>
                <a:lnTo>
                  <a:pt x="1289292" y="184401"/>
                </a:lnTo>
                <a:lnTo>
                  <a:pt x="1254364" y="156602"/>
                </a:lnTo>
                <a:lnTo>
                  <a:pt x="1217858" y="130790"/>
                </a:lnTo>
                <a:lnTo>
                  <a:pt x="1179858" y="107046"/>
                </a:lnTo>
                <a:lnTo>
                  <a:pt x="1140444" y="85454"/>
                </a:lnTo>
                <a:lnTo>
                  <a:pt x="1099699" y="66096"/>
                </a:lnTo>
                <a:lnTo>
                  <a:pt x="1057705" y="49052"/>
                </a:lnTo>
                <a:lnTo>
                  <a:pt x="1014543" y="34405"/>
                </a:lnTo>
                <a:lnTo>
                  <a:pt x="970296" y="22238"/>
                </a:lnTo>
                <a:lnTo>
                  <a:pt x="925047" y="12632"/>
                </a:lnTo>
                <a:lnTo>
                  <a:pt x="878875" y="5668"/>
                </a:lnTo>
                <a:lnTo>
                  <a:pt x="831865" y="1430"/>
                </a:lnTo>
                <a:lnTo>
                  <a:pt x="784098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42228" y="2469642"/>
            <a:ext cx="10928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Projects can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clients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kinds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sectors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88207" y="3610355"/>
            <a:ext cx="1656714" cy="1656714"/>
          </a:xfrm>
          <a:custGeom>
            <a:avLst/>
            <a:gdLst/>
            <a:ahLst/>
            <a:cxnLst/>
            <a:rect l="l" t="t" r="r" b="b"/>
            <a:pathLst>
              <a:path w="1656714" h="1656714">
                <a:moveTo>
                  <a:pt x="828294" y="0"/>
                </a:moveTo>
                <a:lnTo>
                  <a:pt x="779625" y="1406"/>
                </a:lnTo>
                <a:lnTo>
                  <a:pt x="731697" y="5572"/>
                </a:lnTo>
                <a:lnTo>
                  <a:pt x="684587" y="12421"/>
                </a:lnTo>
                <a:lnTo>
                  <a:pt x="638373" y="21875"/>
                </a:lnTo>
                <a:lnTo>
                  <a:pt x="593133" y="33857"/>
                </a:lnTo>
                <a:lnTo>
                  <a:pt x="548944" y="48288"/>
                </a:lnTo>
                <a:lnTo>
                  <a:pt x="505884" y="65091"/>
                </a:lnTo>
                <a:lnTo>
                  <a:pt x="464031" y="84188"/>
                </a:lnTo>
                <a:lnTo>
                  <a:pt x="423462" y="105502"/>
                </a:lnTo>
                <a:lnTo>
                  <a:pt x="384255" y="128955"/>
                </a:lnTo>
                <a:lnTo>
                  <a:pt x="346488" y="154469"/>
                </a:lnTo>
                <a:lnTo>
                  <a:pt x="310238" y="181966"/>
                </a:lnTo>
                <a:lnTo>
                  <a:pt x="275583" y="211370"/>
                </a:lnTo>
                <a:lnTo>
                  <a:pt x="242601" y="242601"/>
                </a:lnTo>
                <a:lnTo>
                  <a:pt x="211370" y="275583"/>
                </a:lnTo>
                <a:lnTo>
                  <a:pt x="181966" y="310238"/>
                </a:lnTo>
                <a:lnTo>
                  <a:pt x="154469" y="346488"/>
                </a:lnTo>
                <a:lnTo>
                  <a:pt x="128955" y="384255"/>
                </a:lnTo>
                <a:lnTo>
                  <a:pt x="105502" y="423462"/>
                </a:lnTo>
                <a:lnTo>
                  <a:pt x="84188" y="464031"/>
                </a:lnTo>
                <a:lnTo>
                  <a:pt x="65091" y="505884"/>
                </a:lnTo>
                <a:lnTo>
                  <a:pt x="48288" y="548944"/>
                </a:lnTo>
                <a:lnTo>
                  <a:pt x="33857" y="593133"/>
                </a:lnTo>
                <a:lnTo>
                  <a:pt x="21875" y="638373"/>
                </a:lnTo>
                <a:lnTo>
                  <a:pt x="12421" y="684587"/>
                </a:lnTo>
                <a:lnTo>
                  <a:pt x="5572" y="731697"/>
                </a:lnTo>
                <a:lnTo>
                  <a:pt x="1406" y="779625"/>
                </a:lnTo>
                <a:lnTo>
                  <a:pt x="0" y="828294"/>
                </a:lnTo>
                <a:lnTo>
                  <a:pt x="1406" y="876962"/>
                </a:lnTo>
                <a:lnTo>
                  <a:pt x="5572" y="924890"/>
                </a:lnTo>
                <a:lnTo>
                  <a:pt x="12421" y="972000"/>
                </a:lnTo>
                <a:lnTo>
                  <a:pt x="21875" y="1018214"/>
                </a:lnTo>
                <a:lnTo>
                  <a:pt x="33857" y="1063454"/>
                </a:lnTo>
                <a:lnTo>
                  <a:pt x="48288" y="1107643"/>
                </a:lnTo>
                <a:lnTo>
                  <a:pt x="65091" y="1150703"/>
                </a:lnTo>
                <a:lnTo>
                  <a:pt x="84188" y="1192556"/>
                </a:lnTo>
                <a:lnTo>
                  <a:pt x="105502" y="1233125"/>
                </a:lnTo>
                <a:lnTo>
                  <a:pt x="128955" y="1272332"/>
                </a:lnTo>
                <a:lnTo>
                  <a:pt x="154469" y="1310099"/>
                </a:lnTo>
                <a:lnTo>
                  <a:pt x="181966" y="1346349"/>
                </a:lnTo>
                <a:lnTo>
                  <a:pt x="211370" y="1381004"/>
                </a:lnTo>
                <a:lnTo>
                  <a:pt x="242601" y="1413986"/>
                </a:lnTo>
                <a:lnTo>
                  <a:pt x="275583" y="1445217"/>
                </a:lnTo>
                <a:lnTo>
                  <a:pt x="310238" y="1474621"/>
                </a:lnTo>
                <a:lnTo>
                  <a:pt x="346488" y="1502118"/>
                </a:lnTo>
                <a:lnTo>
                  <a:pt x="384255" y="1527632"/>
                </a:lnTo>
                <a:lnTo>
                  <a:pt x="423462" y="1551085"/>
                </a:lnTo>
                <a:lnTo>
                  <a:pt x="464031" y="1572399"/>
                </a:lnTo>
                <a:lnTo>
                  <a:pt x="505884" y="1591496"/>
                </a:lnTo>
                <a:lnTo>
                  <a:pt x="548944" y="1608299"/>
                </a:lnTo>
                <a:lnTo>
                  <a:pt x="593133" y="1622730"/>
                </a:lnTo>
                <a:lnTo>
                  <a:pt x="638373" y="1634712"/>
                </a:lnTo>
                <a:lnTo>
                  <a:pt x="684587" y="1644166"/>
                </a:lnTo>
                <a:lnTo>
                  <a:pt x="731697" y="1651015"/>
                </a:lnTo>
                <a:lnTo>
                  <a:pt x="779625" y="1655181"/>
                </a:lnTo>
                <a:lnTo>
                  <a:pt x="828294" y="1656588"/>
                </a:lnTo>
                <a:lnTo>
                  <a:pt x="876962" y="1655181"/>
                </a:lnTo>
                <a:lnTo>
                  <a:pt x="924890" y="1651015"/>
                </a:lnTo>
                <a:lnTo>
                  <a:pt x="972000" y="1644166"/>
                </a:lnTo>
                <a:lnTo>
                  <a:pt x="1018214" y="1634712"/>
                </a:lnTo>
                <a:lnTo>
                  <a:pt x="1063454" y="1622730"/>
                </a:lnTo>
                <a:lnTo>
                  <a:pt x="1107643" y="1608299"/>
                </a:lnTo>
                <a:lnTo>
                  <a:pt x="1150703" y="1591496"/>
                </a:lnTo>
                <a:lnTo>
                  <a:pt x="1192556" y="1572399"/>
                </a:lnTo>
                <a:lnTo>
                  <a:pt x="1233125" y="1551085"/>
                </a:lnTo>
                <a:lnTo>
                  <a:pt x="1272332" y="1527632"/>
                </a:lnTo>
                <a:lnTo>
                  <a:pt x="1310099" y="1502118"/>
                </a:lnTo>
                <a:lnTo>
                  <a:pt x="1346349" y="1474621"/>
                </a:lnTo>
                <a:lnTo>
                  <a:pt x="1381004" y="1445217"/>
                </a:lnTo>
                <a:lnTo>
                  <a:pt x="1413986" y="1413986"/>
                </a:lnTo>
                <a:lnTo>
                  <a:pt x="1445217" y="1381004"/>
                </a:lnTo>
                <a:lnTo>
                  <a:pt x="1474621" y="1346349"/>
                </a:lnTo>
                <a:lnTo>
                  <a:pt x="1502118" y="1310099"/>
                </a:lnTo>
                <a:lnTo>
                  <a:pt x="1527632" y="1272332"/>
                </a:lnTo>
                <a:lnTo>
                  <a:pt x="1551085" y="1233125"/>
                </a:lnTo>
                <a:lnTo>
                  <a:pt x="1572399" y="1192556"/>
                </a:lnTo>
                <a:lnTo>
                  <a:pt x="1591496" y="1150703"/>
                </a:lnTo>
                <a:lnTo>
                  <a:pt x="1608299" y="1107643"/>
                </a:lnTo>
                <a:lnTo>
                  <a:pt x="1622730" y="1063454"/>
                </a:lnTo>
                <a:lnTo>
                  <a:pt x="1634712" y="1018214"/>
                </a:lnTo>
                <a:lnTo>
                  <a:pt x="1644166" y="972000"/>
                </a:lnTo>
                <a:lnTo>
                  <a:pt x="1651015" y="924890"/>
                </a:lnTo>
                <a:lnTo>
                  <a:pt x="1655181" y="876962"/>
                </a:lnTo>
                <a:lnTo>
                  <a:pt x="1656588" y="828294"/>
                </a:lnTo>
                <a:lnTo>
                  <a:pt x="1655181" y="779625"/>
                </a:lnTo>
                <a:lnTo>
                  <a:pt x="1651015" y="731697"/>
                </a:lnTo>
                <a:lnTo>
                  <a:pt x="1644166" y="684587"/>
                </a:lnTo>
                <a:lnTo>
                  <a:pt x="1634712" y="638373"/>
                </a:lnTo>
                <a:lnTo>
                  <a:pt x="1622730" y="593133"/>
                </a:lnTo>
                <a:lnTo>
                  <a:pt x="1608299" y="548944"/>
                </a:lnTo>
                <a:lnTo>
                  <a:pt x="1591496" y="505884"/>
                </a:lnTo>
                <a:lnTo>
                  <a:pt x="1572399" y="464031"/>
                </a:lnTo>
                <a:lnTo>
                  <a:pt x="1551085" y="423462"/>
                </a:lnTo>
                <a:lnTo>
                  <a:pt x="1527632" y="384255"/>
                </a:lnTo>
                <a:lnTo>
                  <a:pt x="1502118" y="346488"/>
                </a:lnTo>
                <a:lnTo>
                  <a:pt x="1474621" y="310238"/>
                </a:lnTo>
                <a:lnTo>
                  <a:pt x="1445217" y="275583"/>
                </a:lnTo>
                <a:lnTo>
                  <a:pt x="1413986" y="242601"/>
                </a:lnTo>
                <a:lnTo>
                  <a:pt x="1381004" y="211370"/>
                </a:lnTo>
                <a:lnTo>
                  <a:pt x="1346349" y="181966"/>
                </a:lnTo>
                <a:lnTo>
                  <a:pt x="1310099" y="154469"/>
                </a:lnTo>
                <a:lnTo>
                  <a:pt x="1272332" y="128955"/>
                </a:lnTo>
                <a:lnTo>
                  <a:pt x="1233125" y="105502"/>
                </a:lnTo>
                <a:lnTo>
                  <a:pt x="1192556" y="84188"/>
                </a:lnTo>
                <a:lnTo>
                  <a:pt x="1150703" y="65091"/>
                </a:lnTo>
                <a:lnTo>
                  <a:pt x="1107643" y="48288"/>
                </a:lnTo>
                <a:lnTo>
                  <a:pt x="1063454" y="33857"/>
                </a:lnTo>
                <a:lnTo>
                  <a:pt x="1018214" y="21875"/>
                </a:lnTo>
                <a:lnTo>
                  <a:pt x="972000" y="12421"/>
                </a:lnTo>
                <a:lnTo>
                  <a:pt x="924890" y="5572"/>
                </a:lnTo>
                <a:lnTo>
                  <a:pt x="876962" y="1406"/>
                </a:lnTo>
                <a:lnTo>
                  <a:pt x="828294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40353" y="3887215"/>
            <a:ext cx="130746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Each project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represents</a:t>
            </a:r>
            <a:r>
              <a:rPr sz="1400" spc="3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key business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problem,</a:t>
            </a:r>
            <a:r>
              <a:rPr sz="1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“crack”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7719" y="4290059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784098" y="0"/>
                </a:moveTo>
                <a:lnTo>
                  <a:pt x="736333" y="1430"/>
                </a:lnTo>
                <a:lnTo>
                  <a:pt x="689324" y="5668"/>
                </a:lnTo>
                <a:lnTo>
                  <a:pt x="643155" y="12632"/>
                </a:lnTo>
                <a:lnTo>
                  <a:pt x="597907" y="22238"/>
                </a:lnTo>
                <a:lnTo>
                  <a:pt x="553661" y="34405"/>
                </a:lnTo>
                <a:lnTo>
                  <a:pt x="510501" y="49052"/>
                </a:lnTo>
                <a:lnTo>
                  <a:pt x="468507" y="66096"/>
                </a:lnTo>
                <a:lnTo>
                  <a:pt x="427762" y="85454"/>
                </a:lnTo>
                <a:lnTo>
                  <a:pt x="388349" y="107046"/>
                </a:lnTo>
                <a:lnTo>
                  <a:pt x="350348" y="130790"/>
                </a:lnTo>
                <a:lnTo>
                  <a:pt x="313842" y="156602"/>
                </a:lnTo>
                <a:lnTo>
                  <a:pt x="278913" y="184401"/>
                </a:lnTo>
                <a:lnTo>
                  <a:pt x="245644" y="214106"/>
                </a:lnTo>
                <a:lnTo>
                  <a:pt x="214115" y="245634"/>
                </a:lnTo>
                <a:lnTo>
                  <a:pt x="184410" y="278903"/>
                </a:lnTo>
                <a:lnTo>
                  <a:pt x="156609" y="313831"/>
                </a:lnTo>
                <a:lnTo>
                  <a:pt x="130796" y="350337"/>
                </a:lnTo>
                <a:lnTo>
                  <a:pt x="107052" y="388337"/>
                </a:lnTo>
                <a:lnTo>
                  <a:pt x="85459" y="427751"/>
                </a:lnTo>
                <a:lnTo>
                  <a:pt x="66099" y="468496"/>
                </a:lnTo>
                <a:lnTo>
                  <a:pt x="49055" y="510490"/>
                </a:lnTo>
                <a:lnTo>
                  <a:pt x="34407" y="553652"/>
                </a:lnTo>
                <a:lnTo>
                  <a:pt x="22239" y="597899"/>
                </a:lnTo>
                <a:lnTo>
                  <a:pt x="12632" y="643148"/>
                </a:lnTo>
                <a:lnTo>
                  <a:pt x="5669" y="689320"/>
                </a:lnTo>
                <a:lnTo>
                  <a:pt x="1430" y="736330"/>
                </a:lnTo>
                <a:lnTo>
                  <a:pt x="0" y="784097"/>
                </a:lnTo>
                <a:lnTo>
                  <a:pt x="1430" y="831865"/>
                </a:lnTo>
                <a:lnTo>
                  <a:pt x="5669" y="878875"/>
                </a:lnTo>
                <a:lnTo>
                  <a:pt x="12632" y="925047"/>
                </a:lnTo>
                <a:lnTo>
                  <a:pt x="22239" y="970296"/>
                </a:lnTo>
                <a:lnTo>
                  <a:pt x="34407" y="1014543"/>
                </a:lnTo>
                <a:lnTo>
                  <a:pt x="49055" y="1057705"/>
                </a:lnTo>
                <a:lnTo>
                  <a:pt x="66099" y="1099699"/>
                </a:lnTo>
                <a:lnTo>
                  <a:pt x="85459" y="1140444"/>
                </a:lnTo>
                <a:lnTo>
                  <a:pt x="107052" y="1179858"/>
                </a:lnTo>
                <a:lnTo>
                  <a:pt x="130796" y="1217858"/>
                </a:lnTo>
                <a:lnTo>
                  <a:pt x="156609" y="1254364"/>
                </a:lnTo>
                <a:lnTo>
                  <a:pt x="184410" y="1289292"/>
                </a:lnTo>
                <a:lnTo>
                  <a:pt x="214115" y="1322561"/>
                </a:lnTo>
                <a:lnTo>
                  <a:pt x="245644" y="1354089"/>
                </a:lnTo>
                <a:lnTo>
                  <a:pt x="278913" y="1383794"/>
                </a:lnTo>
                <a:lnTo>
                  <a:pt x="313842" y="1411593"/>
                </a:lnTo>
                <a:lnTo>
                  <a:pt x="350348" y="1437405"/>
                </a:lnTo>
                <a:lnTo>
                  <a:pt x="388349" y="1461149"/>
                </a:lnTo>
                <a:lnTo>
                  <a:pt x="427762" y="1482741"/>
                </a:lnTo>
                <a:lnTo>
                  <a:pt x="468507" y="1502099"/>
                </a:lnTo>
                <a:lnTo>
                  <a:pt x="510501" y="1519143"/>
                </a:lnTo>
                <a:lnTo>
                  <a:pt x="553661" y="1533790"/>
                </a:lnTo>
                <a:lnTo>
                  <a:pt x="597907" y="1545957"/>
                </a:lnTo>
                <a:lnTo>
                  <a:pt x="643155" y="1555563"/>
                </a:lnTo>
                <a:lnTo>
                  <a:pt x="689324" y="1562527"/>
                </a:lnTo>
                <a:lnTo>
                  <a:pt x="736333" y="1566765"/>
                </a:lnTo>
                <a:lnTo>
                  <a:pt x="784098" y="1568195"/>
                </a:lnTo>
                <a:lnTo>
                  <a:pt x="831865" y="1566765"/>
                </a:lnTo>
                <a:lnTo>
                  <a:pt x="878875" y="1562527"/>
                </a:lnTo>
                <a:lnTo>
                  <a:pt x="925047" y="1555563"/>
                </a:lnTo>
                <a:lnTo>
                  <a:pt x="970296" y="1545957"/>
                </a:lnTo>
                <a:lnTo>
                  <a:pt x="1014543" y="1533790"/>
                </a:lnTo>
                <a:lnTo>
                  <a:pt x="1057705" y="1519143"/>
                </a:lnTo>
                <a:lnTo>
                  <a:pt x="1099699" y="1502099"/>
                </a:lnTo>
                <a:lnTo>
                  <a:pt x="1140444" y="1482741"/>
                </a:lnTo>
                <a:lnTo>
                  <a:pt x="1179858" y="1461149"/>
                </a:lnTo>
                <a:lnTo>
                  <a:pt x="1217858" y="1437405"/>
                </a:lnTo>
                <a:lnTo>
                  <a:pt x="1254364" y="1411593"/>
                </a:lnTo>
                <a:lnTo>
                  <a:pt x="1289292" y="1383794"/>
                </a:lnTo>
                <a:lnTo>
                  <a:pt x="1322561" y="1354089"/>
                </a:lnTo>
                <a:lnTo>
                  <a:pt x="1354089" y="1322561"/>
                </a:lnTo>
                <a:lnTo>
                  <a:pt x="1383794" y="1289292"/>
                </a:lnTo>
                <a:lnTo>
                  <a:pt x="1411593" y="1254364"/>
                </a:lnTo>
                <a:lnTo>
                  <a:pt x="1437405" y="1217858"/>
                </a:lnTo>
                <a:lnTo>
                  <a:pt x="1461149" y="1179858"/>
                </a:lnTo>
                <a:lnTo>
                  <a:pt x="1482741" y="1140444"/>
                </a:lnTo>
                <a:lnTo>
                  <a:pt x="1502099" y="1099699"/>
                </a:lnTo>
                <a:lnTo>
                  <a:pt x="1519143" y="1057705"/>
                </a:lnTo>
                <a:lnTo>
                  <a:pt x="1533790" y="1014543"/>
                </a:lnTo>
                <a:lnTo>
                  <a:pt x="1545957" y="970296"/>
                </a:lnTo>
                <a:lnTo>
                  <a:pt x="1555563" y="925047"/>
                </a:lnTo>
                <a:lnTo>
                  <a:pt x="1562527" y="878875"/>
                </a:lnTo>
                <a:lnTo>
                  <a:pt x="1566765" y="831865"/>
                </a:lnTo>
                <a:lnTo>
                  <a:pt x="1568196" y="784097"/>
                </a:lnTo>
                <a:lnTo>
                  <a:pt x="1566765" y="736330"/>
                </a:lnTo>
                <a:lnTo>
                  <a:pt x="1562527" y="689320"/>
                </a:lnTo>
                <a:lnTo>
                  <a:pt x="1555563" y="643148"/>
                </a:lnTo>
                <a:lnTo>
                  <a:pt x="1545957" y="597899"/>
                </a:lnTo>
                <a:lnTo>
                  <a:pt x="1533790" y="553652"/>
                </a:lnTo>
                <a:lnTo>
                  <a:pt x="1519143" y="510490"/>
                </a:lnTo>
                <a:lnTo>
                  <a:pt x="1502099" y="468496"/>
                </a:lnTo>
                <a:lnTo>
                  <a:pt x="1482741" y="427751"/>
                </a:lnTo>
                <a:lnTo>
                  <a:pt x="1461149" y="388337"/>
                </a:lnTo>
                <a:lnTo>
                  <a:pt x="1437405" y="350337"/>
                </a:lnTo>
                <a:lnTo>
                  <a:pt x="1411593" y="313831"/>
                </a:lnTo>
                <a:lnTo>
                  <a:pt x="1383794" y="278903"/>
                </a:lnTo>
                <a:lnTo>
                  <a:pt x="1354089" y="245634"/>
                </a:lnTo>
                <a:lnTo>
                  <a:pt x="1322561" y="214106"/>
                </a:lnTo>
                <a:lnTo>
                  <a:pt x="1289292" y="184401"/>
                </a:lnTo>
                <a:lnTo>
                  <a:pt x="1254364" y="156602"/>
                </a:lnTo>
                <a:lnTo>
                  <a:pt x="1217858" y="130790"/>
                </a:lnTo>
                <a:lnTo>
                  <a:pt x="1179858" y="107046"/>
                </a:lnTo>
                <a:lnTo>
                  <a:pt x="1140444" y="85454"/>
                </a:lnTo>
                <a:lnTo>
                  <a:pt x="1099699" y="66096"/>
                </a:lnTo>
                <a:lnTo>
                  <a:pt x="1057705" y="49052"/>
                </a:lnTo>
                <a:lnTo>
                  <a:pt x="1014543" y="34405"/>
                </a:lnTo>
                <a:lnTo>
                  <a:pt x="970296" y="22238"/>
                </a:lnTo>
                <a:lnTo>
                  <a:pt x="925047" y="12632"/>
                </a:lnTo>
                <a:lnTo>
                  <a:pt x="878875" y="5668"/>
                </a:lnTo>
                <a:lnTo>
                  <a:pt x="831865" y="1430"/>
                </a:lnTo>
                <a:lnTo>
                  <a:pt x="784098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93114" y="4735829"/>
            <a:ext cx="9937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Teams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each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project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5404" y="2104644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784098" y="0"/>
                </a:moveTo>
                <a:lnTo>
                  <a:pt x="736333" y="1430"/>
                </a:lnTo>
                <a:lnTo>
                  <a:pt x="689324" y="5668"/>
                </a:lnTo>
                <a:lnTo>
                  <a:pt x="643155" y="12632"/>
                </a:lnTo>
                <a:lnTo>
                  <a:pt x="597907" y="22238"/>
                </a:lnTo>
                <a:lnTo>
                  <a:pt x="553661" y="34405"/>
                </a:lnTo>
                <a:lnTo>
                  <a:pt x="510501" y="49052"/>
                </a:lnTo>
                <a:lnTo>
                  <a:pt x="468507" y="66096"/>
                </a:lnTo>
                <a:lnTo>
                  <a:pt x="427762" y="85454"/>
                </a:lnTo>
                <a:lnTo>
                  <a:pt x="388349" y="107046"/>
                </a:lnTo>
                <a:lnTo>
                  <a:pt x="350348" y="130790"/>
                </a:lnTo>
                <a:lnTo>
                  <a:pt x="313842" y="156602"/>
                </a:lnTo>
                <a:lnTo>
                  <a:pt x="278913" y="184401"/>
                </a:lnTo>
                <a:lnTo>
                  <a:pt x="245644" y="214106"/>
                </a:lnTo>
                <a:lnTo>
                  <a:pt x="214115" y="245634"/>
                </a:lnTo>
                <a:lnTo>
                  <a:pt x="184410" y="278903"/>
                </a:lnTo>
                <a:lnTo>
                  <a:pt x="156609" y="313831"/>
                </a:lnTo>
                <a:lnTo>
                  <a:pt x="130796" y="350337"/>
                </a:lnTo>
                <a:lnTo>
                  <a:pt x="107052" y="388337"/>
                </a:lnTo>
                <a:lnTo>
                  <a:pt x="85459" y="427751"/>
                </a:lnTo>
                <a:lnTo>
                  <a:pt x="66099" y="468496"/>
                </a:lnTo>
                <a:lnTo>
                  <a:pt x="49055" y="510490"/>
                </a:lnTo>
                <a:lnTo>
                  <a:pt x="34407" y="553652"/>
                </a:lnTo>
                <a:lnTo>
                  <a:pt x="22239" y="597899"/>
                </a:lnTo>
                <a:lnTo>
                  <a:pt x="12632" y="643148"/>
                </a:lnTo>
                <a:lnTo>
                  <a:pt x="5669" y="689320"/>
                </a:lnTo>
                <a:lnTo>
                  <a:pt x="1430" y="736330"/>
                </a:lnTo>
                <a:lnTo>
                  <a:pt x="0" y="784097"/>
                </a:lnTo>
                <a:lnTo>
                  <a:pt x="1430" y="831865"/>
                </a:lnTo>
                <a:lnTo>
                  <a:pt x="5669" y="878875"/>
                </a:lnTo>
                <a:lnTo>
                  <a:pt x="12632" y="925047"/>
                </a:lnTo>
                <a:lnTo>
                  <a:pt x="22239" y="970296"/>
                </a:lnTo>
                <a:lnTo>
                  <a:pt x="34407" y="1014543"/>
                </a:lnTo>
                <a:lnTo>
                  <a:pt x="49055" y="1057705"/>
                </a:lnTo>
                <a:lnTo>
                  <a:pt x="66099" y="1099699"/>
                </a:lnTo>
                <a:lnTo>
                  <a:pt x="85459" y="1140444"/>
                </a:lnTo>
                <a:lnTo>
                  <a:pt x="107052" y="1179858"/>
                </a:lnTo>
                <a:lnTo>
                  <a:pt x="130796" y="1217858"/>
                </a:lnTo>
                <a:lnTo>
                  <a:pt x="156609" y="1254364"/>
                </a:lnTo>
                <a:lnTo>
                  <a:pt x="184410" y="1289292"/>
                </a:lnTo>
                <a:lnTo>
                  <a:pt x="214115" y="1322561"/>
                </a:lnTo>
                <a:lnTo>
                  <a:pt x="245644" y="1354089"/>
                </a:lnTo>
                <a:lnTo>
                  <a:pt x="278913" y="1383794"/>
                </a:lnTo>
                <a:lnTo>
                  <a:pt x="313842" y="1411593"/>
                </a:lnTo>
                <a:lnTo>
                  <a:pt x="350348" y="1437405"/>
                </a:lnTo>
                <a:lnTo>
                  <a:pt x="388349" y="1461149"/>
                </a:lnTo>
                <a:lnTo>
                  <a:pt x="427762" y="1482741"/>
                </a:lnTo>
                <a:lnTo>
                  <a:pt x="468507" y="1502099"/>
                </a:lnTo>
                <a:lnTo>
                  <a:pt x="510501" y="1519143"/>
                </a:lnTo>
                <a:lnTo>
                  <a:pt x="553661" y="1533790"/>
                </a:lnTo>
                <a:lnTo>
                  <a:pt x="597907" y="1545957"/>
                </a:lnTo>
                <a:lnTo>
                  <a:pt x="643155" y="1555563"/>
                </a:lnTo>
                <a:lnTo>
                  <a:pt x="689324" y="1562527"/>
                </a:lnTo>
                <a:lnTo>
                  <a:pt x="736333" y="1566765"/>
                </a:lnTo>
                <a:lnTo>
                  <a:pt x="784098" y="1568195"/>
                </a:lnTo>
                <a:lnTo>
                  <a:pt x="831865" y="1566765"/>
                </a:lnTo>
                <a:lnTo>
                  <a:pt x="878875" y="1562527"/>
                </a:lnTo>
                <a:lnTo>
                  <a:pt x="925047" y="1555563"/>
                </a:lnTo>
                <a:lnTo>
                  <a:pt x="970296" y="1545957"/>
                </a:lnTo>
                <a:lnTo>
                  <a:pt x="1014543" y="1533790"/>
                </a:lnTo>
                <a:lnTo>
                  <a:pt x="1057705" y="1519143"/>
                </a:lnTo>
                <a:lnTo>
                  <a:pt x="1099699" y="1502099"/>
                </a:lnTo>
                <a:lnTo>
                  <a:pt x="1140444" y="1482741"/>
                </a:lnTo>
                <a:lnTo>
                  <a:pt x="1179858" y="1461149"/>
                </a:lnTo>
                <a:lnTo>
                  <a:pt x="1217858" y="1437405"/>
                </a:lnTo>
                <a:lnTo>
                  <a:pt x="1254364" y="1411593"/>
                </a:lnTo>
                <a:lnTo>
                  <a:pt x="1289292" y="1383794"/>
                </a:lnTo>
                <a:lnTo>
                  <a:pt x="1322561" y="1354089"/>
                </a:lnTo>
                <a:lnTo>
                  <a:pt x="1354089" y="1322561"/>
                </a:lnTo>
                <a:lnTo>
                  <a:pt x="1383794" y="1289292"/>
                </a:lnTo>
                <a:lnTo>
                  <a:pt x="1411593" y="1254364"/>
                </a:lnTo>
                <a:lnTo>
                  <a:pt x="1437405" y="1217858"/>
                </a:lnTo>
                <a:lnTo>
                  <a:pt x="1461149" y="1179858"/>
                </a:lnTo>
                <a:lnTo>
                  <a:pt x="1482741" y="1140444"/>
                </a:lnTo>
                <a:lnTo>
                  <a:pt x="1502099" y="1099699"/>
                </a:lnTo>
                <a:lnTo>
                  <a:pt x="1519143" y="1057705"/>
                </a:lnTo>
                <a:lnTo>
                  <a:pt x="1533790" y="1014543"/>
                </a:lnTo>
                <a:lnTo>
                  <a:pt x="1545957" y="970296"/>
                </a:lnTo>
                <a:lnTo>
                  <a:pt x="1555563" y="925047"/>
                </a:lnTo>
                <a:lnTo>
                  <a:pt x="1562527" y="878875"/>
                </a:lnTo>
                <a:lnTo>
                  <a:pt x="1566765" y="831865"/>
                </a:lnTo>
                <a:lnTo>
                  <a:pt x="1568195" y="784097"/>
                </a:lnTo>
                <a:lnTo>
                  <a:pt x="1566765" y="736330"/>
                </a:lnTo>
                <a:lnTo>
                  <a:pt x="1562527" y="689320"/>
                </a:lnTo>
                <a:lnTo>
                  <a:pt x="1555563" y="643148"/>
                </a:lnTo>
                <a:lnTo>
                  <a:pt x="1545957" y="597899"/>
                </a:lnTo>
                <a:lnTo>
                  <a:pt x="1533790" y="553652"/>
                </a:lnTo>
                <a:lnTo>
                  <a:pt x="1519143" y="510490"/>
                </a:lnTo>
                <a:lnTo>
                  <a:pt x="1502099" y="468496"/>
                </a:lnTo>
                <a:lnTo>
                  <a:pt x="1482741" y="427751"/>
                </a:lnTo>
                <a:lnTo>
                  <a:pt x="1461149" y="388337"/>
                </a:lnTo>
                <a:lnTo>
                  <a:pt x="1437405" y="350337"/>
                </a:lnTo>
                <a:lnTo>
                  <a:pt x="1411593" y="313831"/>
                </a:lnTo>
                <a:lnTo>
                  <a:pt x="1383794" y="278903"/>
                </a:lnTo>
                <a:lnTo>
                  <a:pt x="1354089" y="245634"/>
                </a:lnTo>
                <a:lnTo>
                  <a:pt x="1322561" y="214106"/>
                </a:lnTo>
                <a:lnTo>
                  <a:pt x="1289292" y="184401"/>
                </a:lnTo>
                <a:lnTo>
                  <a:pt x="1254364" y="156602"/>
                </a:lnTo>
                <a:lnTo>
                  <a:pt x="1217858" y="130790"/>
                </a:lnTo>
                <a:lnTo>
                  <a:pt x="1179858" y="107046"/>
                </a:lnTo>
                <a:lnTo>
                  <a:pt x="1140444" y="85454"/>
                </a:lnTo>
                <a:lnTo>
                  <a:pt x="1099699" y="66096"/>
                </a:lnTo>
                <a:lnTo>
                  <a:pt x="1057705" y="49052"/>
                </a:lnTo>
                <a:lnTo>
                  <a:pt x="1014543" y="34405"/>
                </a:lnTo>
                <a:lnTo>
                  <a:pt x="970296" y="22238"/>
                </a:lnTo>
                <a:lnTo>
                  <a:pt x="925047" y="12632"/>
                </a:lnTo>
                <a:lnTo>
                  <a:pt x="878875" y="5668"/>
                </a:lnTo>
                <a:lnTo>
                  <a:pt x="831865" y="1430"/>
                </a:lnTo>
                <a:lnTo>
                  <a:pt x="784098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2088" y="2550922"/>
            <a:ext cx="10801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571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Project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natures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vary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greatly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10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74864" y="0"/>
            <a:ext cx="4517390" cy="6858000"/>
            <a:chOff x="7674864" y="0"/>
            <a:chExt cx="451739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4864" y="0"/>
              <a:ext cx="4517135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24188" y="2753867"/>
              <a:ext cx="1286510" cy="445770"/>
            </a:xfrm>
            <a:custGeom>
              <a:avLst/>
              <a:gdLst/>
              <a:ahLst/>
              <a:cxnLst/>
              <a:rect l="l" t="t" r="r" b="b"/>
              <a:pathLst>
                <a:path w="1286509" h="445769">
                  <a:moveTo>
                    <a:pt x="339394" y="421360"/>
                  </a:moveTo>
                  <a:lnTo>
                    <a:pt x="319163" y="387680"/>
                  </a:lnTo>
                  <a:lnTo>
                    <a:pt x="270979" y="380276"/>
                  </a:lnTo>
                  <a:lnTo>
                    <a:pt x="222656" y="374459"/>
                  </a:lnTo>
                  <a:lnTo>
                    <a:pt x="174193" y="370281"/>
                  </a:lnTo>
                  <a:lnTo>
                    <a:pt x="125603" y="367766"/>
                  </a:lnTo>
                  <a:lnTo>
                    <a:pt x="76911" y="366928"/>
                  </a:lnTo>
                  <a:lnTo>
                    <a:pt x="28117" y="367804"/>
                  </a:lnTo>
                  <a:lnTo>
                    <a:pt x="7023" y="377964"/>
                  </a:lnTo>
                  <a:lnTo>
                    <a:pt x="0" y="398741"/>
                  </a:lnTo>
                  <a:lnTo>
                    <a:pt x="7023" y="418973"/>
                  </a:lnTo>
                  <a:lnTo>
                    <a:pt x="28117" y="427456"/>
                  </a:lnTo>
                  <a:lnTo>
                    <a:pt x="83451" y="426440"/>
                  </a:lnTo>
                  <a:lnTo>
                    <a:pt x="138709" y="427659"/>
                  </a:lnTo>
                  <a:lnTo>
                    <a:pt x="193840" y="431165"/>
                  </a:lnTo>
                  <a:lnTo>
                    <a:pt x="248754" y="437045"/>
                  </a:lnTo>
                  <a:lnTo>
                    <a:pt x="303377" y="445338"/>
                  </a:lnTo>
                  <a:lnTo>
                    <a:pt x="326936" y="439966"/>
                  </a:lnTo>
                  <a:lnTo>
                    <a:pt x="339394" y="421360"/>
                  </a:lnTo>
                  <a:close/>
                </a:path>
                <a:path w="1286509" h="445769">
                  <a:moveTo>
                    <a:pt x="469303" y="235839"/>
                  </a:moveTo>
                  <a:lnTo>
                    <a:pt x="459752" y="214706"/>
                  </a:lnTo>
                  <a:lnTo>
                    <a:pt x="424776" y="182410"/>
                  </a:lnTo>
                  <a:lnTo>
                    <a:pt x="390842" y="149098"/>
                  </a:lnTo>
                  <a:lnTo>
                    <a:pt x="357949" y="114808"/>
                  </a:lnTo>
                  <a:lnTo>
                    <a:pt x="326085" y="79514"/>
                  </a:lnTo>
                  <a:lnTo>
                    <a:pt x="295236" y="43230"/>
                  </a:lnTo>
                  <a:lnTo>
                    <a:pt x="265391" y="5956"/>
                  </a:lnTo>
                  <a:lnTo>
                    <a:pt x="253822" y="0"/>
                  </a:lnTo>
                  <a:lnTo>
                    <a:pt x="236677" y="0"/>
                  </a:lnTo>
                  <a:lnTo>
                    <a:pt x="226847" y="4673"/>
                  </a:lnTo>
                  <a:lnTo>
                    <a:pt x="216903" y="24790"/>
                  </a:lnTo>
                  <a:lnTo>
                    <a:pt x="223469" y="48158"/>
                  </a:lnTo>
                  <a:lnTo>
                    <a:pt x="253339" y="85445"/>
                  </a:lnTo>
                  <a:lnTo>
                    <a:pt x="284264" y="121742"/>
                  </a:lnTo>
                  <a:lnTo>
                    <a:pt x="316204" y="157035"/>
                  </a:lnTo>
                  <a:lnTo>
                    <a:pt x="349123" y="191338"/>
                  </a:lnTo>
                  <a:lnTo>
                    <a:pt x="383006" y="224650"/>
                  </a:lnTo>
                  <a:lnTo>
                    <a:pt x="417830" y="256971"/>
                  </a:lnTo>
                  <a:lnTo>
                    <a:pt x="440474" y="264896"/>
                  </a:lnTo>
                  <a:lnTo>
                    <a:pt x="460248" y="255206"/>
                  </a:lnTo>
                  <a:lnTo>
                    <a:pt x="469303" y="235839"/>
                  </a:lnTo>
                  <a:close/>
                </a:path>
                <a:path w="1286509" h="445769">
                  <a:moveTo>
                    <a:pt x="1078801" y="73685"/>
                  </a:moveTo>
                  <a:lnTo>
                    <a:pt x="1069911" y="54787"/>
                  </a:lnTo>
                  <a:lnTo>
                    <a:pt x="1049832" y="44627"/>
                  </a:lnTo>
                  <a:lnTo>
                    <a:pt x="1026566" y="51142"/>
                  </a:lnTo>
                  <a:lnTo>
                    <a:pt x="895705" y="153949"/>
                  </a:lnTo>
                  <a:lnTo>
                    <a:pt x="808507" y="222186"/>
                  </a:lnTo>
                  <a:lnTo>
                    <a:pt x="798220" y="242138"/>
                  </a:lnTo>
                  <a:lnTo>
                    <a:pt x="807110" y="261010"/>
                  </a:lnTo>
                  <a:lnTo>
                    <a:pt x="827189" y="271018"/>
                  </a:lnTo>
                  <a:lnTo>
                    <a:pt x="850455" y="264414"/>
                  </a:lnTo>
                  <a:lnTo>
                    <a:pt x="1068514" y="93408"/>
                  </a:lnTo>
                  <a:lnTo>
                    <a:pt x="1078801" y="73685"/>
                  </a:lnTo>
                  <a:close/>
                </a:path>
                <a:path w="1286509" h="445769">
                  <a:moveTo>
                    <a:pt x="1286370" y="347230"/>
                  </a:moveTo>
                  <a:lnTo>
                    <a:pt x="1273898" y="328498"/>
                  </a:lnTo>
                  <a:lnTo>
                    <a:pt x="1250543" y="322567"/>
                  </a:lnTo>
                  <a:lnTo>
                    <a:pt x="1199578" y="328536"/>
                  </a:lnTo>
                  <a:lnTo>
                    <a:pt x="1148524" y="332778"/>
                  </a:lnTo>
                  <a:lnTo>
                    <a:pt x="1097394" y="335305"/>
                  </a:lnTo>
                  <a:lnTo>
                    <a:pt x="1046200" y="336194"/>
                  </a:lnTo>
                  <a:lnTo>
                    <a:pt x="994994" y="335495"/>
                  </a:lnTo>
                  <a:lnTo>
                    <a:pt x="973620" y="344258"/>
                  </a:lnTo>
                  <a:lnTo>
                    <a:pt x="966495" y="364566"/>
                  </a:lnTo>
                  <a:lnTo>
                    <a:pt x="973620" y="385267"/>
                  </a:lnTo>
                  <a:lnTo>
                    <a:pt x="994994" y="395147"/>
                  </a:lnTo>
                  <a:lnTo>
                    <a:pt x="1049388" y="395681"/>
                  </a:lnTo>
                  <a:lnTo>
                    <a:pt x="1103706" y="394373"/>
                  </a:lnTo>
                  <a:lnTo>
                    <a:pt x="1157947" y="391236"/>
                  </a:lnTo>
                  <a:lnTo>
                    <a:pt x="1212138" y="386346"/>
                  </a:lnTo>
                  <a:lnTo>
                    <a:pt x="1266317" y="379730"/>
                  </a:lnTo>
                  <a:lnTo>
                    <a:pt x="1284871" y="367931"/>
                  </a:lnTo>
                  <a:lnTo>
                    <a:pt x="1286370" y="347230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7739" y="3409090"/>
              <a:ext cx="143561" cy="2437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1625" y="3468118"/>
              <a:ext cx="149473" cy="2051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27380" y="2344293"/>
            <a:ext cx="5888990" cy="3667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Work</a:t>
            </a:r>
            <a:r>
              <a:rPr sz="14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with</a:t>
            </a:r>
            <a:r>
              <a:rPr sz="1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clients</a:t>
            </a:r>
            <a:r>
              <a:rPr sz="14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at</a:t>
            </a:r>
            <a:r>
              <a:rPr sz="14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an</a:t>
            </a:r>
            <a:r>
              <a:rPr sz="1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executive</a:t>
            </a:r>
            <a:r>
              <a:rPr sz="1400" b="1" spc="-4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level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Interesting</a:t>
            </a:r>
            <a:r>
              <a:rPr sz="1400" b="1" spc="-4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and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stimulating</a:t>
            </a:r>
            <a:r>
              <a:rPr sz="1400" b="1" spc="-4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problems</a:t>
            </a:r>
            <a:endParaRPr sz="1400">
              <a:latin typeface="Arial"/>
              <a:cs typeface="Arial"/>
            </a:endParaRPr>
          </a:p>
          <a:p>
            <a:pPr marL="12700" marR="753745">
              <a:lnSpc>
                <a:spcPct val="186400"/>
              </a:lnSpc>
              <a:spcBef>
                <a:spcPts val="5"/>
              </a:spcBef>
            </a:pP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Variety</a:t>
            </a:r>
            <a:r>
              <a:rPr sz="1400" b="1" spc="-4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of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topics</a:t>
            </a:r>
            <a:r>
              <a:rPr sz="14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and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sectors</a:t>
            </a:r>
            <a:r>
              <a:rPr sz="1400" b="1" spc="-3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-</a:t>
            </a:r>
            <a:r>
              <a:rPr sz="14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4B71B1"/>
                </a:solidFill>
                <a:latin typeface="Arial"/>
                <a:cs typeface="Arial"/>
              </a:rPr>
              <a:t>You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 are</a:t>
            </a:r>
            <a:r>
              <a:rPr sz="14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constantly</a:t>
            </a:r>
            <a:r>
              <a:rPr sz="1400" b="1" spc="-4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challenged </a:t>
            </a:r>
            <a:r>
              <a:rPr sz="1400" b="1" spc="-37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4B71B1"/>
                </a:solidFill>
                <a:latin typeface="Arial"/>
                <a:cs typeface="Arial"/>
              </a:rPr>
              <a:t>Young,</a:t>
            </a:r>
            <a:r>
              <a:rPr sz="1400" b="1" spc="-2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dynamic</a:t>
            </a:r>
            <a:r>
              <a:rPr sz="1400" b="1" spc="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colleagues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Traveling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Support</a:t>
            </a:r>
            <a:r>
              <a:rPr sz="14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from</a:t>
            </a:r>
            <a:r>
              <a:rPr sz="14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firm</a:t>
            </a: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(MBA,</a:t>
            </a:r>
            <a:r>
              <a:rPr sz="14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charitable</a:t>
            </a:r>
            <a:r>
              <a:rPr sz="1400" spc="-5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work…)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Access</a:t>
            </a:r>
            <a:r>
              <a:rPr sz="1400" b="1" spc="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to</a:t>
            </a:r>
            <a:r>
              <a:rPr sz="1400" b="1" spc="-2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many sectors</a:t>
            </a:r>
            <a:r>
              <a:rPr sz="1400" b="1" spc="-2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/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industries,</a:t>
            </a:r>
            <a:r>
              <a:rPr sz="14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clients…:</a:t>
            </a:r>
            <a:r>
              <a:rPr sz="14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great</a:t>
            </a:r>
            <a:r>
              <a:rPr sz="14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learning</a:t>
            </a:r>
            <a:r>
              <a:rPr sz="14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experience!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Attractive</a:t>
            </a:r>
            <a:r>
              <a:rPr sz="14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compensation</a:t>
            </a:r>
            <a:r>
              <a:rPr sz="1400" b="1" spc="-4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packages</a:t>
            </a:r>
            <a:endParaRPr sz="1400">
              <a:latin typeface="Arial MT"/>
              <a:cs typeface="Arial MT"/>
            </a:endParaRPr>
          </a:p>
          <a:p>
            <a:pPr marL="12700" marR="8255">
              <a:lnSpc>
                <a:spcPct val="114999"/>
              </a:lnSpc>
              <a:spcBef>
                <a:spcPts val="1200"/>
              </a:spcBef>
            </a:pP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Good</a:t>
            </a:r>
            <a:r>
              <a:rPr sz="14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career</a:t>
            </a: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 visibility: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constant</a:t>
            </a:r>
            <a:r>
              <a:rPr sz="14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coaching,</a:t>
            </a:r>
            <a:r>
              <a:rPr sz="14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clear</a:t>
            </a:r>
            <a:r>
              <a:rPr sz="14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career</a:t>
            </a:r>
            <a:r>
              <a:rPr sz="14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path,</a:t>
            </a:r>
            <a:r>
              <a:rPr sz="14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salary</a:t>
            </a:r>
            <a:r>
              <a:rPr sz="14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raises </a:t>
            </a:r>
            <a:r>
              <a:rPr sz="1400" spc="-37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regularly</a:t>
            </a:r>
            <a:r>
              <a:rPr sz="14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(once</a:t>
            </a:r>
            <a:r>
              <a:rPr sz="14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year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average)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3848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makes</a:t>
            </a:r>
            <a:r>
              <a:rPr spc="-75" dirty="0"/>
              <a:t> </a:t>
            </a:r>
            <a:r>
              <a:rPr dirty="0"/>
              <a:t>consultants </a:t>
            </a:r>
            <a:r>
              <a:rPr spc="-985" dirty="0"/>
              <a:t> </a:t>
            </a:r>
            <a:r>
              <a:rPr spc="-5" dirty="0"/>
              <a:t>enjoy </a:t>
            </a:r>
            <a:r>
              <a:rPr dirty="0"/>
              <a:t>their</a:t>
            </a:r>
            <a:r>
              <a:rPr spc="-5" dirty="0"/>
              <a:t> jobs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56844" y="1679448"/>
            <a:ext cx="982980" cy="70485"/>
            <a:chOff x="656844" y="1679448"/>
            <a:chExt cx="982980" cy="70485"/>
          </a:xfrm>
        </p:grpSpPr>
        <p:sp>
          <p:nvSpPr>
            <p:cNvPr id="11" name="object 11"/>
            <p:cNvSpPr/>
            <p:nvPr/>
          </p:nvSpPr>
          <p:spPr>
            <a:xfrm>
              <a:off x="662178" y="1684782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89">
                  <a:moveTo>
                    <a:pt x="97231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972311" y="59436"/>
                  </a:lnTo>
                  <a:lnTo>
                    <a:pt x="97231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178" y="1684782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89">
                  <a:moveTo>
                    <a:pt x="0" y="59436"/>
                  </a:moveTo>
                  <a:lnTo>
                    <a:pt x="972311" y="59436"/>
                  </a:lnTo>
                  <a:lnTo>
                    <a:pt x="97231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44430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Consulting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5" dirty="0"/>
              <a:t>tough, </a:t>
            </a:r>
            <a:r>
              <a:rPr spc="-985" dirty="0"/>
              <a:t> </a:t>
            </a:r>
            <a:r>
              <a:rPr dirty="0"/>
              <a:t>how</a:t>
            </a:r>
            <a:r>
              <a:rPr spc="-40" dirty="0"/>
              <a:t> </a:t>
            </a:r>
            <a:r>
              <a:rPr dirty="0"/>
              <a:t>do</a:t>
            </a:r>
            <a:r>
              <a:rPr spc="-20" dirty="0"/>
              <a:t> </a:t>
            </a:r>
            <a:r>
              <a:rPr spc="-5" dirty="0"/>
              <a:t>people</a:t>
            </a:r>
            <a:r>
              <a:rPr spc="-20" dirty="0"/>
              <a:t> </a:t>
            </a:r>
            <a:r>
              <a:rPr dirty="0"/>
              <a:t>last?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6844" y="1679448"/>
            <a:ext cx="1559560" cy="70485"/>
            <a:chOff x="656844" y="1679448"/>
            <a:chExt cx="1559560" cy="70485"/>
          </a:xfrm>
        </p:grpSpPr>
        <p:sp>
          <p:nvSpPr>
            <p:cNvPr id="5" name="object 5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1548384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548384" y="59436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0" y="59436"/>
                  </a:moveTo>
                  <a:lnTo>
                    <a:pt x="1548384" y="59436"/>
                  </a:lnTo>
                  <a:lnTo>
                    <a:pt x="1548384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Keep in mind that being a </a:t>
            </a:r>
            <a:r>
              <a:rPr spc="5" dirty="0"/>
              <a:t> </a:t>
            </a:r>
            <a:r>
              <a:rPr dirty="0"/>
              <a:t>consultant</a:t>
            </a:r>
            <a:r>
              <a:rPr spc="-35" dirty="0"/>
              <a:t> </a:t>
            </a:r>
            <a:r>
              <a:rPr dirty="0"/>
              <a:t>can</a:t>
            </a:r>
            <a:r>
              <a:rPr spc="-20" dirty="0"/>
              <a:t> </a:t>
            </a:r>
            <a:r>
              <a:rPr dirty="0"/>
              <a:t>be</a:t>
            </a:r>
            <a:r>
              <a:rPr spc="-10" dirty="0"/>
              <a:t> </a:t>
            </a:r>
            <a:r>
              <a:rPr dirty="0"/>
              <a:t>tough</a:t>
            </a:r>
            <a:r>
              <a:rPr spc="-25" dirty="0"/>
              <a:t> </a:t>
            </a:r>
            <a:r>
              <a:rPr dirty="0"/>
              <a:t>at</a:t>
            </a:r>
            <a:r>
              <a:rPr spc="-20" dirty="0"/>
              <a:t> </a:t>
            </a:r>
            <a:r>
              <a:rPr dirty="0"/>
              <a:t>times…</a:t>
            </a:r>
          </a:p>
          <a:p>
            <a:pPr marL="12700" marR="348615">
              <a:lnSpc>
                <a:spcPct val="162500"/>
              </a:lnSpc>
              <a:spcBef>
                <a:spcPts val="300"/>
              </a:spcBef>
            </a:pP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No direct P&amp;L management responsibilities </a:t>
            </a:r>
            <a:r>
              <a:rPr sz="1600" b="0" spc="-4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Long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working</a:t>
            </a:r>
            <a:r>
              <a:rPr sz="1600" b="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hours</a:t>
            </a:r>
            <a:endParaRPr sz="1600">
              <a:latin typeface="Arial MT"/>
              <a:cs typeface="Arial MT"/>
            </a:endParaRPr>
          </a:p>
          <a:p>
            <a:pPr marL="12700" marR="150495">
              <a:lnSpc>
                <a:spcPts val="3120"/>
              </a:lnSpc>
              <a:spcBef>
                <a:spcPts val="305"/>
              </a:spcBef>
            </a:pP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Lack</a:t>
            </a:r>
            <a:r>
              <a:rPr sz="1600" b="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1600" b="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visibility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/</a:t>
            </a:r>
            <a:r>
              <a:rPr sz="1600" b="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high</a:t>
            </a:r>
            <a:r>
              <a:rPr sz="1600" b="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level</a:t>
            </a:r>
            <a:r>
              <a:rPr sz="1600" b="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1600" b="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unpredictability </a:t>
            </a:r>
            <a:r>
              <a:rPr sz="1600" b="0" spc="-4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25" dirty="0">
                <a:solidFill>
                  <a:srgbClr val="565656"/>
                </a:solidFill>
                <a:latin typeface="Arial MT"/>
                <a:cs typeface="Arial MT"/>
              </a:rPr>
              <a:t>Very</a:t>
            </a:r>
            <a:r>
              <a:rPr sz="1600" b="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limited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 control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 over</a:t>
            </a:r>
            <a:r>
              <a:rPr sz="1600" b="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one’s staffing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 Generalist</a:t>
            </a:r>
            <a:r>
              <a:rPr sz="1600" b="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approach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No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systematic</a:t>
            </a:r>
            <a:r>
              <a:rPr sz="1600" b="0" spc="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follow</a:t>
            </a:r>
            <a:r>
              <a:rPr sz="1600" b="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up</a:t>
            </a:r>
            <a:r>
              <a:rPr sz="1600" b="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of a</a:t>
            </a:r>
            <a:r>
              <a:rPr sz="1600" b="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project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Always</a:t>
            </a:r>
            <a:r>
              <a:rPr sz="1600" b="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pressured</a:t>
            </a:r>
            <a:r>
              <a:rPr sz="1600" b="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600" b="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more</a:t>
            </a:r>
            <a:r>
              <a:rPr sz="1600" b="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(“extra</a:t>
            </a:r>
            <a:r>
              <a:rPr sz="1600" b="0" spc="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mile”)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0593" y="2796032"/>
            <a:ext cx="4497705" cy="2045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4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…And</a:t>
            </a:r>
            <a:r>
              <a:rPr sz="20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B71B1"/>
                </a:solidFill>
                <a:latin typeface="Arial"/>
                <a:cs typeface="Arial"/>
              </a:rPr>
              <a:t>many</a:t>
            </a:r>
            <a:r>
              <a:rPr sz="20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options</a:t>
            </a:r>
            <a:r>
              <a:rPr sz="20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B71B1"/>
                </a:solidFill>
                <a:latin typeface="Arial"/>
                <a:cs typeface="Arial"/>
              </a:rPr>
              <a:t>exist</a:t>
            </a:r>
            <a:r>
              <a:rPr sz="2000" b="1" spc="-3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4B71B1"/>
                </a:solidFill>
                <a:latin typeface="Arial"/>
                <a:cs typeface="Arial"/>
              </a:rPr>
              <a:t>when</a:t>
            </a:r>
            <a:r>
              <a:rPr sz="2000" b="1" spc="-5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it </a:t>
            </a:r>
            <a:r>
              <a:rPr sz="2000" b="1" spc="-54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becomes</a:t>
            </a:r>
            <a:r>
              <a:rPr sz="2000" b="1" spc="-2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too</a:t>
            </a:r>
            <a:r>
              <a:rPr sz="20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hard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00"/>
              </a:spcBef>
            </a:pP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As</a:t>
            </a:r>
            <a:r>
              <a:rPr sz="16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consultant: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externships,</a:t>
            </a:r>
            <a:r>
              <a:rPr sz="160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temporary</a:t>
            </a:r>
            <a:r>
              <a:rPr sz="160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transfers, </a:t>
            </a:r>
            <a:r>
              <a:rPr sz="1600" spc="-4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leaves</a:t>
            </a:r>
            <a:r>
              <a:rPr sz="16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16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absence,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 work</a:t>
            </a:r>
            <a:r>
              <a:rPr sz="16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internal projects…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Many</a:t>
            </a:r>
            <a:r>
              <a:rPr sz="16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exciting career</a:t>
            </a:r>
            <a:r>
              <a:rPr sz="1600" spc="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opportunities</a:t>
            </a:r>
            <a:r>
              <a:rPr sz="16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exist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for</a:t>
            </a:r>
            <a:r>
              <a:rPr sz="1600" spc="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those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who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 decide</a:t>
            </a:r>
            <a:r>
              <a:rPr sz="16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6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leave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82171" y="4074871"/>
            <a:ext cx="1367155" cy="382270"/>
          </a:xfrm>
          <a:custGeom>
            <a:avLst/>
            <a:gdLst/>
            <a:ahLst/>
            <a:cxnLst/>
            <a:rect l="l" t="t" r="r" b="b"/>
            <a:pathLst>
              <a:path w="1367154" h="382270">
                <a:moveTo>
                  <a:pt x="1367028" y="159461"/>
                </a:moveTo>
                <a:lnTo>
                  <a:pt x="1354124" y="140423"/>
                </a:lnTo>
                <a:lnTo>
                  <a:pt x="1340307" y="138544"/>
                </a:lnTo>
                <a:lnTo>
                  <a:pt x="1322933" y="119519"/>
                </a:lnTo>
                <a:lnTo>
                  <a:pt x="1285621" y="86614"/>
                </a:lnTo>
                <a:lnTo>
                  <a:pt x="1245247" y="58051"/>
                </a:lnTo>
                <a:lnTo>
                  <a:pt x="1202118" y="33997"/>
                </a:lnTo>
                <a:lnTo>
                  <a:pt x="1156563" y="14592"/>
                </a:lnTo>
                <a:lnTo>
                  <a:pt x="1108900" y="0"/>
                </a:lnTo>
                <a:lnTo>
                  <a:pt x="1080566" y="4762"/>
                </a:lnTo>
                <a:lnTo>
                  <a:pt x="1065517" y="26708"/>
                </a:lnTo>
                <a:lnTo>
                  <a:pt x="1067358" y="52755"/>
                </a:lnTo>
                <a:lnTo>
                  <a:pt x="1089698" y="69811"/>
                </a:lnTo>
                <a:lnTo>
                  <a:pt x="1139888" y="85966"/>
                </a:lnTo>
                <a:lnTo>
                  <a:pt x="1186675" y="108051"/>
                </a:lnTo>
                <a:lnTo>
                  <a:pt x="1229982" y="135902"/>
                </a:lnTo>
                <a:lnTo>
                  <a:pt x="1253172" y="155435"/>
                </a:lnTo>
                <a:lnTo>
                  <a:pt x="1229334" y="161061"/>
                </a:lnTo>
                <a:lnTo>
                  <a:pt x="1180579" y="171145"/>
                </a:lnTo>
                <a:lnTo>
                  <a:pt x="1131646" y="179920"/>
                </a:lnTo>
                <a:lnTo>
                  <a:pt x="1082548" y="187464"/>
                </a:lnTo>
                <a:lnTo>
                  <a:pt x="1033310" y="193865"/>
                </a:lnTo>
                <a:lnTo>
                  <a:pt x="983932" y="199224"/>
                </a:lnTo>
                <a:lnTo>
                  <a:pt x="934453" y="203631"/>
                </a:lnTo>
                <a:lnTo>
                  <a:pt x="884859" y="207175"/>
                </a:lnTo>
                <a:lnTo>
                  <a:pt x="835202" y="209931"/>
                </a:lnTo>
                <a:lnTo>
                  <a:pt x="785482" y="212013"/>
                </a:lnTo>
                <a:lnTo>
                  <a:pt x="735723" y="213487"/>
                </a:lnTo>
                <a:lnTo>
                  <a:pt x="685927" y="214464"/>
                </a:lnTo>
                <a:lnTo>
                  <a:pt x="636130" y="215023"/>
                </a:lnTo>
                <a:lnTo>
                  <a:pt x="589153" y="215252"/>
                </a:lnTo>
                <a:lnTo>
                  <a:pt x="536587" y="215265"/>
                </a:lnTo>
                <a:lnTo>
                  <a:pt x="486029" y="215112"/>
                </a:lnTo>
                <a:lnTo>
                  <a:pt x="0" y="213207"/>
                </a:lnTo>
                <a:lnTo>
                  <a:pt x="0" y="286473"/>
                </a:lnTo>
                <a:lnTo>
                  <a:pt x="22085" y="286664"/>
                </a:lnTo>
                <a:lnTo>
                  <a:pt x="73571" y="287197"/>
                </a:lnTo>
                <a:lnTo>
                  <a:pt x="125095" y="287794"/>
                </a:lnTo>
                <a:lnTo>
                  <a:pt x="228180" y="289064"/>
                </a:lnTo>
                <a:lnTo>
                  <a:pt x="279742" y="289661"/>
                </a:lnTo>
                <a:lnTo>
                  <a:pt x="331317" y="290169"/>
                </a:lnTo>
                <a:lnTo>
                  <a:pt x="382892" y="290576"/>
                </a:lnTo>
                <a:lnTo>
                  <a:pt x="434467" y="290817"/>
                </a:lnTo>
                <a:lnTo>
                  <a:pt x="486867" y="290868"/>
                </a:lnTo>
                <a:lnTo>
                  <a:pt x="537591" y="290703"/>
                </a:lnTo>
                <a:lnTo>
                  <a:pt x="589153" y="290283"/>
                </a:lnTo>
                <a:lnTo>
                  <a:pt x="640689" y="289547"/>
                </a:lnTo>
                <a:lnTo>
                  <a:pt x="692200" y="288480"/>
                </a:lnTo>
                <a:lnTo>
                  <a:pt x="743712" y="287045"/>
                </a:lnTo>
                <a:lnTo>
                  <a:pt x="795185" y="285203"/>
                </a:lnTo>
                <a:lnTo>
                  <a:pt x="846620" y="282905"/>
                </a:lnTo>
                <a:lnTo>
                  <a:pt x="897026" y="279971"/>
                </a:lnTo>
                <a:lnTo>
                  <a:pt x="947407" y="276237"/>
                </a:lnTo>
                <a:lnTo>
                  <a:pt x="997724" y="271602"/>
                </a:lnTo>
                <a:lnTo>
                  <a:pt x="1047940" y="265988"/>
                </a:lnTo>
                <a:lnTo>
                  <a:pt x="1098029" y="259308"/>
                </a:lnTo>
                <a:lnTo>
                  <a:pt x="1147965" y="251472"/>
                </a:lnTo>
                <a:lnTo>
                  <a:pt x="1150937" y="250939"/>
                </a:lnTo>
                <a:lnTo>
                  <a:pt x="1123530" y="291757"/>
                </a:lnTo>
                <a:lnTo>
                  <a:pt x="1102347" y="338759"/>
                </a:lnTo>
                <a:lnTo>
                  <a:pt x="1104442" y="366725"/>
                </a:lnTo>
                <a:lnTo>
                  <a:pt x="1125448" y="381711"/>
                </a:lnTo>
                <a:lnTo>
                  <a:pt x="1152296" y="380072"/>
                </a:lnTo>
                <a:lnTo>
                  <a:pt x="1171956" y="358178"/>
                </a:lnTo>
                <a:lnTo>
                  <a:pt x="1192263" y="316026"/>
                </a:lnTo>
                <a:lnTo>
                  <a:pt x="1220609" y="280276"/>
                </a:lnTo>
                <a:lnTo>
                  <a:pt x="1255674" y="251536"/>
                </a:lnTo>
                <a:lnTo>
                  <a:pt x="1296123" y="230352"/>
                </a:lnTo>
                <a:lnTo>
                  <a:pt x="1321422" y="222961"/>
                </a:lnTo>
                <a:lnTo>
                  <a:pt x="1340624" y="217347"/>
                </a:lnTo>
                <a:lnTo>
                  <a:pt x="1357414" y="208457"/>
                </a:lnTo>
                <a:lnTo>
                  <a:pt x="1365161" y="192227"/>
                </a:lnTo>
                <a:lnTo>
                  <a:pt x="1365110" y="190563"/>
                </a:lnTo>
                <a:lnTo>
                  <a:pt x="1367028" y="188963"/>
                </a:lnTo>
                <a:lnTo>
                  <a:pt x="1367028" y="159461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12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662177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932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Consulting,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vocation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or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bridge?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56780" y="1139888"/>
            <a:ext cx="1306195" cy="70485"/>
            <a:chOff x="656780" y="1139888"/>
            <a:chExt cx="1306195" cy="70485"/>
          </a:xfrm>
        </p:grpSpPr>
        <p:sp>
          <p:nvSpPr>
            <p:cNvPr id="8" name="object 8"/>
            <p:cNvSpPr/>
            <p:nvPr/>
          </p:nvSpPr>
          <p:spPr>
            <a:xfrm>
              <a:off x="662178" y="1145285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178" y="1145285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14420" y="1670684"/>
            <a:ext cx="7003415" cy="460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4479925" indent="-17716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Partner</a:t>
            </a:r>
            <a:r>
              <a:rPr sz="1200" b="1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(+10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years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experience)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Partner (consulting, banking,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fund)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Head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200" spc="3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strategic</a:t>
            </a:r>
            <a:r>
              <a:rPr sz="12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department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CEO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 MT"/>
              <a:cs typeface="Arial MT"/>
            </a:endParaRPr>
          </a:p>
          <a:p>
            <a:pPr marL="956310" marR="2919095" indent="-17716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Senior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(7-10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years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experience)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Head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strategic/retail/purchasing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department </a:t>
            </a:r>
            <a:r>
              <a:rPr sz="1200" spc="-3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Head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business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development</a:t>
            </a:r>
            <a:endParaRPr sz="1200">
              <a:latin typeface="Arial MT"/>
              <a:cs typeface="Arial MT"/>
            </a:endParaRPr>
          </a:p>
          <a:p>
            <a:pPr marL="95631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Start-up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 MT"/>
              <a:cs typeface="Arial MT"/>
            </a:endParaRPr>
          </a:p>
          <a:p>
            <a:pPr marL="148336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(5-7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experience)</a:t>
            </a:r>
            <a:endParaRPr sz="1200">
              <a:latin typeface="Arial"/>
              <a:cs typeface="Arial"/>
            </a:endParaRPr>
          </a:p>
          <a:p>
            <a:pPr marL="1660525" marR="213042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Head of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strategic/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retail/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purchasing department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Start-up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 MT"/>
              <a:cs typeface="Arial MT"/>
            </a:endParaRPr>
          </a:p>
          <a:p>
            <a:pPr marL="23323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Senior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Consultant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(3-5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experience)</a:t>
            </a:r>
            <a:endParaRPr sz="1200">
              <a:latin typeface="Arial"/>
              <a:cs typeface="Arial"/>
            </a:endParaRPr>
          </a:p>
          <a:p>
            <a:pPr marL="2509520" marR="307149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Strategic department </a:t>
            </a:r>
            <a:r>
              <a:rPr sz="1200" spc="-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funds</a:t>
            </a:r>
            <a:endParaRPr sz="1200">
              <a:latin typeface="Arial MT"/>
              <a:cs typeface="Arial MT"/>
            </a:endParaRPr>
          </a:p>
          <a:p>
            <a:pPr marL="250952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Start-up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Arial MT"/>
              <a:cs typeface="Arial MT"/>
            </a:endParaRPr>
          </a:p>
          <a:p>
            <a:pPr marL="3404870" marR="5080" indent="-17716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Consultant</a:t>
            </a:r>
            <a:r>
              <a:rPr sz="12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Junior</a:t>
            </a:r>
            <a:r>
              <a:rPr sz="12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(1-3</a:t>
            </a: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experience)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Business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analyst (strategy department/retail/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finance)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Analyst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(Private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Equity)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1937332"/>
            <a:ext cx="9144000" cy="4921250"/>
            <a:chOff x="0" y="1937332"/>
            <a:chExt cx="9144000" cy="4921250"/>
          </a:xfrm>
        </p:grpSpPr>
        <p:sp>
          <p:nvSpPr>
            <p:cNvPr id="12" name="object 12"/>
            <p:cNvSpPr/>
            <p:nvPr/>
          </p:nvSpPr>
          <p:spPr>
            <a:xfrm>
              <a:off x="3597580" y="1937334"/>
              <a:ext cx="3394710" cy="4251960"/>
            </a:xfrm>
            <a:custGeom>
              <a:avLst/>
              <a:gdLst/>
              <a:ahLst/>
              <a:cxnLst/>
              <a:rect l="l" t="t" r="r" b="b"/>
              <a:pathLst>
                <a:path w="3394709" h="4251960">
                  <a:moveTo>
                    <a:pt x="148526" y="371589"/>
                  </a:moveTo>
                  <a:lnTo>
                    <a:pt x="141592" y="351853"/>
                  </a:lnTo>
                  <a:lnTo>
                    <a:pt x="120789" y="342874"/>
                  </a:lnTo>
                  <a:lnTo>
                    <a:pt x="27736" y="342874"/>
                  </a:lnTo>
                  <a:lnTo>
                    <a:pt x="6934" y="351853"/>
                  </a:lnTo>
                  <a:lnTo>
                    <a:pt x="0" y="371589"/>
                  </a:lnTo>
                  <a:lnTo>
                    <a:pt x="6934" y="391337"/>
                  </a:lnTo>
                  <a:lnTo>
                    <a:pt x="27736" y="400316"/>
                  </a:lnTo>
                  <a:lnTo>
                    <a:pt x="120789" y="400316"/>
                  </a:lnTo>
                  <a:lnTo>
                    <a:pt x="141592" y="391337"/>
                  </a:lnTo>
                  <a:lnTo>
                    <a:pt x="148526" y="371589"/>
                  </a:lnTo>
                  <a:close/>
                </a:path>
                <a:path w="3394709" h="4251960">
                  <a:moveTo>
                    <a:pt x="148526" y="196329"/>
                  </a:moveTo>
                  <a:lnTo>
                    <a:pt x="141592" y="176593"/>
                  </a:lnTo>
                  <a:lnTo>
                    <a:pt x="120789" y="167614"/>
                  </a:lnTo>
                  <a:lnTo>
                    <a:pt x="27736" y="167614"/>
                  </a:lnTo>
                  <a:lnTo>
                    <a:pt x="6934" y="176593"/>
                  </a:lnTo>
                  <a:lnTo>
                    <a:pt x="0" y="196329"/>
                  </a:lnTo>
                  <a:lnTo>
                    <a:pt x="6934" y="216077"/>
                  </a:lnTo>
                  <a:lnTo>
                    <a:pt x="27736" y="225056"/>
                  </a:lnTo>
                  <a:lnTo>
                    <a:pt x="120789" y="225056"/>
                  </a:lnTo>
                  <a:lnTo>
                    <a:pt x="141592" y="216077"/>
                  </a:lnTo>
                  <a:lnTo>
                    <a:pt x="148526" y="196329"/>
                  </a:lnTo>
                  <a:close/>
                </a:path>
                <a:path w="3394709" h="4251960">
                  <a:moveTo>
                    <a:pt x="148526" y="28003"/>
                  </a:moveTo>
                  <a:lnTo>
                    <a:pt x="141592" y="8750"/>
                  </a:lnTo>
                  <a:lnTo>
                    <a:pt x="120789" y="0"/>
                  </a:lnTo>
                  <a:lnTo>
                    <a:pt x="27736" y="0"/>
                  </a:lnTo>
                  <a:lnTo>
                    <a:pt x="6934" y="8750"/>
                  </a:lnTo>
                  <a:lnTo>
                    <a:pt x="0" y="28003"/>
                  </a:lnTo>
                  <a:lnTo>
                    <a:pt x="6934" y="47256"/>
                  </a:lnTo>
                  <a:lnTo>
                    <a:pt x="27736" y="56007"/>
                  </a:lnTo>
                  <a:lnTo>
                    <a:pt x="120789" y="56007"/>
                  </a:lnTo>
                  <a:lnTo>
                    <a:pt x="141592" y="47256"/>
                  </a:lnTo>
                  <a:lnTo>
                    <a:pt x="148526" y="28003"/>
                  </a:lnTo>
                  <a:close/>
                </a:path>
                <a:path w="3394709" h="4251960">
                  <a:moveTo>
                    <a:pt x="919670" y="1269225"/>
                  </a:moveTo>
                  <a:lnTo>
                    <a:pt x="912736" y="1249489"/>
                  </a:lnTo>
                  <a:lnTo>
                    <a:pt x="891933" y="1240510"/>
                  </a:lnTo>
                  <a:lnTo>
                    <a:pt x="798880" y="1240510"/>
                  </a:lnTo>
                  <a:lnTo>
                    <a:pt x="778078" y="1249489"/>
                  </a:lnTo>
                  <a:lnTo>
                    <a:pt x="771144" y="1269225"/>
                  </a:lnTo>
                  <a:lnTo>
                    <a:pt x="778078" y="1288973"/>
                  </a:lnTo>
                  <a:lnTo>
                    <a:pt x="798880" y="1297952"/>
                  </a:lnTo>
                  <a:lnTo>
                    <a:pt x="891933" y="1297952"/>
                  </a:lnTo>
                  <a:lnTo>
                    <a:pt x="912736" y="1288973"/>
                  </a:lnTo>
                  <a:lnTo>
                    <a:pt x="919670" y="1269225"/>
                  </a:lnTo>
                  <a:close/>
                </a:path>
                <a:path w="3394709" h="4251960">
                  <a:moveTo>
                    <a:pt x="919670" y="1093965"/>
                  </a:moveTo>
                  <a:lnTo>
                    <a:pt x="912736" y="1074229"/>
                  </a:lnTo>
                  <a:lnTo>
                    <a:pt x="891933" y="1065250"/>
                  </a:lnTo>
                  <a:lnTo>
                    <a:pt x="798880" y="1065250"/>
                  </a:lnTo>
                  <a:lnTo>
                    <a:pt x="778078" y="1074229"/>
                  </a:lnTo>
                  <a:lnTo>
                    <a:pt x="771144" y="1093965"/>
                  </a:lnTo>
                  <a:lnTo>
                    <a:pt x="778078" y="1113713"/>
                  </a:lnTo>
                  <a:lnTo>
                    <a:pt x="798880" y="1122692"/>
                  </a:lnTo>
                  <a:lnTo>
                    <a:pt x="891933" y="1122692"/>
                  </a:lnTo>
                  <a:lnTo>
                    <a:pt x="912736" y="1113713"/>
                  </a:lnTo>
                  <a:lnTo>
                    <a:pt x="919670" y="1093965"/>
                  </a:lnTo>
                  <a:close/>
                </a:path>
                <a:path w="3394709" h="4251960">
                  <a:moveTo>
                    <a:pt x="919670" y="925639"/>
                  </a:moveTo>
                  <a:lnTo>
                    <a:pt x="912736" y="906386"/>
                  </a:lnTo>
                  <a:lnTo>
                    <a:pt x="891933" y="897636"/>
                  </a:lnTo>
                  <a:lnTo>
                    <a:pt x="798880" y="897636"/>
                  </a:lnTo>
                  <a:lnTo>
                    <a:pt x="778078" y="906386"/>
                  </a:lnTo>
                  <a:lnTo>
                    <a:pt x="771144" y="925639"/>
                  </a:lnTo>
                  <a:lnTo>
                    <a:pt x="778078" y="944892"/>
                  </a:lnTo>
                  <a:lnTo>
                    <a:pt x="798880" y="953643"/>
                  </a:lnTo>
                  <a:lnTo>
                    <a:pt x="891933" y="953643"/>
                  </a:lnTo>
                  <a:lnTo>
                    <a:pt x="912736" y="944892"/>
                  </a:lnTo>
                  <a:lnTo>
                    <a:pt x="919670" y="925639"/>
                  </a:lnTo>
                  <a:close/>
                </a:path>
                <a:path w="3394709" h="4251960">
                  <a:moveTo>
                    <a:pt x="1642046" y="2166861"/>
                  </a:moveTo>
                  <a:lnTo>
                    <a:pt x="1635112" y="2147125"/>
                  </a:lnTo>
                  <a:lnTo>
                    <a:pt x="1614309" y="2138146"/>
                  </a:lnTo>
                  <a:lnTo>
                    <a:pt x="1521256" y="2138146"/>
                  </a:lnTo>
                  <a:lnTo>
                    <a:pt x="1500454" y="2147125"/>
                  </a:lnTo>
                  <a:lnTo>
                    <a:pt x="1493520" y="2166861"/>
                  </a:lnTo>
                  <a:lnTo>
                    <a:pt x="1500454" y="2186609"/>
                  </a:lnTo>
                  <a:lnTo>
                    <a:pt x="1521256" y="2195588"/>
                  </a:lnTo>
                  <a:lnTo>
                    <a:pt x="1614309" y="2195588"/>
                  </a:lnTo>
                  <a:lnTo>
                    <a:pt x="1635112" y="2186609"/>
                  </a:lnTo>
                  <a:lnTo>
                    <a:pt x="1642046" y="2166861"/>
                  </a:lnTo>
                  <a:close/>
                </a:path>
                <a:path w="3394709" h="4251960">
                  <a:moveTo>
                    <a:pt x="1642046" y="1999221"/>
                  </a:moveTo>
                  <a:lnTo>
                    <a:pt x="1635112" y="1979485"/>
                  </a:lnTo>
                  <a:lnTo>
                    <a:pt x="1614309" y="1970506"/>
                  </a:lnTo>
                  <a:lnTo>
                    <a:pt x="1521256" y="1970506"/>
                  </a:lnTo>
                  <a:lnTo>
                    <a:pt x="1500454" y="1979485"/>
                  </a:lnTo>
                  <a:lnTo>
                    <a:pt x="1493520" y="1999221"/>
                  </a:lnTo>
                  <a:lnTo>
                    <a:pt x="1500454" y="2018969"/>
                  </a:lnTo>
                  <a:lnTo>
                    <a:pt x="1521256" y="2027948"/>
                  </a:lnTo>
                  <a:lnTo>
                    <a:pt x="1614309" y="2027948"/>
                  </a:lnTo>
                  <a:lnTo>
                    <a:pt x="1635112" y="2018969"/>
                  </a:lnTo>
                  <a:lnTo>
                    <a:pt x="1642046" y="1999221"/>
                  </a:lnTo>
                  <a:close/>
                </a:path>
                <a:path w="3394709" h="4251960">
                  <a:moveTo>
                    <a:pt x="2489390" y="3265665"/>
                  </a:moveTo>
                  <a:lnTo>
                    <a:pt x="2482456" y="3245929"/>
                  </a:lnTo>
                  <a:lnTo>
                    <a:pt x="2461653" y="3236950"/>
                  </a:lnTo>
                  <a:lnTo>
                    <a:pt x="2368600" y="3236950"/>
                  </a:lnTo>
                  <a:lnTo>
                    <a:pt x="2347798" y="3245929"/>
                  </a:lnTo>
                  <a:lnTo>
                    <a:pt x="2340864" y="3265665"/>
                  </a:lnTo>
                  <a:lnTo>
                    <a:pt x="2347798" y="3285413"/>
                  </a:lnTo>
                  <a:lnTo>
                    <a:pt x="2368600" y="3294392"/>
                  </a:lnTo>
                  <a:lnTo>
                    <a:pt x="2461653" y="3294392"/>
                  </a:lnTo>
                  <a:lnTo>
                    <a:pt x="2482456" y="3285413"/>
                  </a:lnTo>
                  <a:lnTo>
                    <a:pt x="2489390" y="3265665"/>
                  </a:lnTo>
                  <a:close/>
                </a:path>
                <a:path w="3394709" h="4251960">
                  <a:moveTo>
                    <a:pt x="2489390" y="3090405"/>
                  </a:moveTo>
                  <a:lnTo>
                    <a:pt x="2482456" y="3070669"/>
                  </a:lnTo>
                  <a:lnTo>
                    <a:pt x="2461653" y="3061690"/>
                  </a:lnTo>
                  <a:lnTo>
                    <a:pt x="2368600" y="3061690"/>
                  </a:lnTo>
                  <a:lnTo>
                    <a:pt x="2347798" y="3070669"/>
                  </a:lnTo>
                  <a:lnTo>
                    <a:pt x="2340864" y="3090405"/>
                  </a:lnTo>
                  <a:lnTo>
                    <a:pt x="2347798" y="3110153"/>
                  </a:lnTo>
                  <a:lnTo>
                    <a:pt x="2368600" y="3119132"/>
                  </a:lnTo>
                  <a:lnTo>
                    <a:pt x="2461653" y="3119132"/>
                  </a:lnTo>
                  <a:lnTo>
                    <a:pt x="2482456" y="3110153"/>
                  </a:lnTo>
                  <a:lnTo>
                    <a:pt x="2489390" y="3090405"/>
                  </a:lnTo>
                  <a:close/>
                </a:path>
                <a:path w="3394709" h="4251960">
                  <a:moveTo>
                    <a:pt x="2489390" y="2922765"/>
                  </a:moveTo>
                  <a:lnTo>
                    <a:pt x="2482456" y="2903029"/>
                  </a:lnTo>
                  <a:lnTo>
                    <a:pt x="2461653" y="2894050"/>
                  </a:lnTo>
                  <a:lnTo>
                    <a:pt x="2368600" y="2894050"/>
                  </a:lnTo>
                  <a:lnTo>
                    <a:pt x="2347798" y="2903029"/>
                  </a:lnTo>
                  <a:lnTo>
                    <a:pt x="2340864" y="2922765"/>
                  </a:lnTo>
                  <a:lnTo>
                    <a:pt x="2347798" y="2942513"/>
                  </a:lnTo>
                  <a:lnTo>
                    <a:pt x="2368600" y="2951492"/>
                  </a:lnTo>
                  <a:lnTo>
                    <a:pt x="2461653" y="2951492"/>
                  </a:lnTo>
                  <a:lnTo>
                    <a:pt x="2482456" y="2942513"/>
                  </a:lnTo>
                  <a:lnTo>
                    <a:pt x="2489390" y="2922765"/>
                  </a:lnTo>
                  <a:close/>
                </a:path>
                <a:path w="3394709" h="4251960">
                  <a:moveTo>
                    <a:pt x="3394646" y="4222737"/>
                  </a:moveTo>
                  <a:lnTo>
                    <a:pt x="3387712" y="4203001"/>
                  </a:lnTo>
                  <a:lnTo>
                    <a:pt x="3366909" y="4194022"/>
                  </a:lnTo>
                  <a:lnTo>
                    <a:pt x="3273856" y="4194022"/>
                  </a:lnTo>
                  <a:lnTo>
                    <a:pt x="3253054" y="4203001"/>
                  </a:lnTo>
                  <a:lnTo>
                    <a:pt x="3246120" y="4222737"/>
                  </a:lnTo>
                  <a:lnTo>
                    <a:pt x="3253054" y="4242486"/>
                  </a:lnTo>
                  <a:lnTo>
                    <a:pt x="3273856" y="4251464"/>
                  </a:lnTo>
                  <a:lnTo>
                    <a:pt x="3366909" y="4251464"/>
                  </a:lnTo>
                  <a:lnTo>
                    <a:pt x="3387712" y="4242486"/>
                  </a:lnTo>
                  <a:lnTo>
                    <a:pt x="3394646" y="4222737"/>
                  </a:lnTo>
                  <a:close/>
                </a:path>
                <a:path w="3394709" h="4251960">
                  <a:moveTo>
                    <a:pt x="3394646" y="4055097"/>
                  </a:moveTo>
                  <a:lnTo>
                    <a:pt x="3387712" y="4035361"/>
                  </a:lnTo>
                  <a:lnTo>
                    <a:pt x="3366909" y="4026382"/>
                  </a:lnTo>
                  <a:lnTo>
                    <a:pt x="3273856" y="4026382"/>
                  </a:lnTo>
                  <a:lnTo>
                    <a:pt x="3253054" y="4035361"/>
                  </a:lnTo>
                  <a:lnTo>
                    <a:pt x="3246120" y="4055097"/>
                  </a:lnTo>
                  <a:lnTo>
                    <a:pt x="3253054" y="4074845"/>
                  </a:lnTo>
                  <a:lnTo>
                    <a:pt x="3273856" y="4083824"/>
                  </a:lnTo>
                  <a:lnTo>
                    <a:pt x="3366909" y="4083824"/>
                  </a:lnTo>
                  <a:lnTo>
                    <a:pt x="3387712" y="4074845"/>
                  </a:lnTo>
                  <a:lnTo>
                    <a:pt x="3394646" y="4055097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722876"/>
              <a:ext cx="2103120" cy="2135505"/>
            </a:xfrm>
            <a:custGeom>
              <a:avLst/>
              <a:gdLst/>
              <a:ahLst/>
              <a:cxnLst/>
              <a:rect l="l" t="t" r="r" b="b"/>
              <a:pathLst>
                <a:path w="2103120" h="2135504">
                  <a:moveTo>
                    <a:pt x="518922" y="0"/>
                  </a:moveTo>
                  <a:lnTo>
                    <a:pt x="470488" y="726"/>
                  </a:lnTo>
                  <a:lnTo>
                    <a:pt x="422417" y="2892"/>
                  </a:lnTo>
                  <a:lnTo>
                    <a:pt x="374727" y="6476"/>
                  </a:lnTo>
                  <a:lnTo>
                    <a:pt x="327441" y="11458"/>
                  </a:lnTo>
                  <a:lnTo>
                    <a:pt x="280578" y="17818"/>
                  </a:lnTo>
                  <a:lnTo>
                    <a:pt x="234160" y="25533"/>
                  </a:lnTo>
                  <a:lnTo>
                    <a:pt x="188207" y="34585"/>
                  </a:lnTo>
                  <a:lnTo>
                    <a:pt x="142740" y="44951"/>
                  </a:lnTo>
                  <a:lnTo>
                    <a:pt x="97779" y="56612"/>
                  </a:lnTo>
                  <a:lnTo>
                    <a:pt x="53346" y="69546"/>
                  </a:lnTo>
                  <a:lnTo>
                    <a:pt x="9460" y="83732"/>
                  </a:lnTo>
                  <a:lnTo>
                    <a:pt x="0" y="87100"/>
                  </a:lnTo>
                  <a:lnTo>
                    <a:pt x="0" y="2135121"/>
                  </a:lnTo>
                  <a:lnTo>
                    <a:pt x="2005030" y="2135121"/>
                  </a:lnTo>
                  <a:lnTo>
                    <a:pt x="2019418" y="2094665"/>
                  </a:lnTo>
                  <a:lnTo>
                    <a:pt x="2033600" y="2050759"/>
                  </a:lnTo>
                  <a:lnTo>
                    <a:pt x="2046529" y="2006304"/>
                  </a:lnTo>
                  <a:lnTo>
                    <a:pt x="2058185" y="1961322"/>
                  </a:lnTo>
                  <a:lnTo>
                    <a:pt x="2068547" y="1915833"/>
                  </a:lnTo>
                  <a:lnTo>
                    <a:pt x="2077595" y="1869858"/>
                  </a:lnTo>
                  <a:lnTo>
                    <a:pt x="2085308" y="1823417"/>
                  </a:lnTo>
                  <a:lnTo>
                    <a:pt x="2091665" y="1776532"/>
                  </a:lnTo>
                  <a:lnTo>
                    <a:pt x="2096645" y="1729223"/>
                  </a:lnTo>
                  <a:lnTo>
                    <a:pt x="2100228" y="1681511"/>
                  </a:lnTo>
                  <a:lnTo>
                    <a:pt x="2102393" y="1633416"/>
                  </a:lnTo>
                  <a:lnTo>
                    <a:pt x="2103120" y="1584960"/>
                  </a:lnTo>
                  <a:lnTo>
                    <a:pt x="2102393" y="1536500"/>
                  </a:lnTo>
                  <a:lnTo>
                    <a:pt x="2100228" y="1488402"/>
                  </a:lnTo>
                  <a:lnTo>
                    <a:pt x="2096645" y="1440687"/>
                  </a:lnTo>
                  <a:lnTo>
                    <a:pt x="2091665" y="1393375"/>
                  </a:lnTo>
                  <a:lnTo>
                    <a:pt x="2085308" y="1346487"/>
                  </a:lnTo>
                  <a:lnTo>
                    <a:pt x="2077595" y="1300045"/>
                  </a:lnTo>
                  <a:lnTo>
                    <a:pt x="2068547" y="1254068"/>
                  </a:lnTo>
                  <a:lnTo>
                    <a:pt x="2058185" y="1208577"/>
                  </a:lnTo>
                  <a:lnTo>
                    <a:pt x="2046529" y="1163593"/>
                  </a:lnTo>
                  <a:lnTo>
                    <a:pt x="2033600" y="1119137"/>
                  </a:lnTo>
                  <a:lnTo>
                    <a:pt x="2019418" y="1075229"/>
                  </a:lnTo>
                  <a:lnTo>
                    <a:pt x="2004005" y="1031891"/>
                  </a:lnTo>
                  <a:lnTo>
                    <a:pt x="1987381" y="989142"/>
                  </a:lnTo>
                  <a:lnTo>
                    <a:pt x="1969567" y="947004"/>
                  </a:lnTo>
                  <a:lnTo>
                    <a:pt x="1950584" y="905497"/>
                  </a:lnTo>
                  <a:lnTo>
                    <a:pt x="1930452" y="864643"/>
                  </a:lnTo>
                  <a:lnTo>
                    <a:pt x="1909192" y="824461"/>
                  </a:lnTo>
                  <a:lnTo>
                    <a:pt x="1886824" y="784972"/>
                  </a:lnTo>
                  <a:lnTo>
                    <a:pt x="1863370" y="746198"/>
                  </a:lnTo>
                  <a:lnTo>
                    <a:pt x="1838851" y="708159"/>
                  </a:lnTo>
                  <a:lnTo>
                    <a:pt x="1813286" y="670875"/>
                  </a:lnTo>
                  <a:lnTo>
                    <a:pt x="1786697" y="634368"/>
                  </a:lnTo>
                  <a:lnTo>
                    <a:pt x="1759104" y="598657"/>
                  </a:lnTo>
                  <a:lnTo>
                    <a:pt x="1730528" y="563765"/>
                  </a:lnTo>
                  <a:lnTo>
                    <a:pt x="1700989" y="529710"/>
                  </a:lnTo>
                  <a:lnTo>
                    <a:pt x="1670510" y="496515"/>
                  </a:lnTo>
                  <a:lnTo>
                    <a:pt x="1639109" y="464200"/>
                  </a:lnTo>
                  <a:lnTo>
                    <a:pt x="1606808" y="432786"/>
                  </a:lnTo>
                  <a:lnTo>
                    <a:pt x="1573628" y="402293"/>
                  </a:lnTo>
                  <a:lnTo>
                    <a:pt x="1539590" y="372742"/>
                  </a:lnTo>
                  <a:lnTo>
                    <a:pt x="1504713" y="344154"/>
                  </a:lnTo>
                  <a:lnTo>
                    <a:pt x="1469019" y="316549"/>
                  </a:lnTo>
                  <a:lnTo>
                    <a:pt x="1432529" y="289948"/>
                  </a:lnTo>
                  <a:lnTo>
                    <a:pt x="1395262" y="264373"/>
                  </a:lnTo>
                  <a:lnTo>
                    <a:pt x="1357241" y="239843"/>
                  </a:lnTo>
                  <a:lnTo>
                    <a:pt x="1318485" y="216379"/>
                  </a:lnTo>
                  <a:lnTo>
                    <a:pt x="1279016" y="194003"/>
                  </a:lnTo>
                  <a:lnTo>
                    <a:pt x="1238854" y="172734"/>
                  </a:lnTo>
                  <a:lnTo>
                    <a:pt x="1198019" y="152594"/>
                  </a:lnTo>
                  <a:lnTo>
                    <a:pt x="1156533" y="133603"/>
                  </a:lnTo>
                  <a:lnTo>
                    <a:pt x="1114416" y="115782"/>
                  </a:lnTo>
                  <a:lnTo>
                    <a:pt x="1071689" y="99151"/>
                  </a:lnTo>
                  <a:lnTo>
                    <a:pt x="1028373" y="83732"/>
                  </a:lnTo>
                  <a:lnTo>
                    <a:pt x="984488" y="69546"/>
                  </a:lnTo>
                  <a:lnTo>
                    <a:pt x="940055" y="56612"/>
                  </a:lnTo>
                  <a:lnTo>
                    <a:pt x="895095" y="44951"/>
                  </a:lnTo>
                  <a:lnTo>
                    <a:pt x="849629" y="34585"/>
                  </a:lnTo>
                  <a:lnTo>
                    <a:pt x="803676" y="25533"/>
                  </a:lnTo>
                  <a:lnTo>
                    <a:pt x="757259" y="17818"/>
                  </a:lnTo>
                  <a:lnTo>
                    <a:pt x="710397" y="11458"/>
                  </a:lnTo>
                  <a:lnTo>
                    <a:pt x="663112" y="6476"/>
                  </a:lnTo>
                  <a:lnTo>
                    <a:pt x="615424" y="2892"/>
                  </a:lnTo>
                  <a:lnTo>
                    <a:pt x="567353" y="726"/>
                  </a:lnTo>
                  <a:lnTo>
                    <a:pt x="518922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43200" y="2474976"/>
              <a:ext cx="6400800" cy="3011805"/>
            </a:xfrm>
            <a:custGeom>
              <a:avLst/>
              <a:gdLst/>
              <a:ahLst/>
              <a:cxnLst/>
              <a:rect l="l" t="t" r="r" b="b"/>
              <a:pathLst>
                <a:path w="6400800" h="3011804">
                  <a:moveTo>
                    <a:pt x="0" y="0"/>
                  </a:moveTo>
                  <a:lnTo>
                    <a:pt x="3599941" y="0"/>
                  </a:lnTo>
                </a:path>
                <a:path w="6400800" h="3011804">
                  <a:moveTo>
                    <a:pt x="0" y="972312"/>
                  </a:moveTo>
                  <a:lnTo>
                    <a:pt x="5052822" y="972312"/>
                  </a:lnTo>
                </a:path>
                <a:path w="6400800" h="3011804">
                  <a:moveTo>
                    <a:pt x="0" y="1946148"/>
                  </a:moveTo>
                  <a:lnTo>
                    <a:pt x="5771260" y="1946148"/>
                  </a:lnTo>
                </a:path>
                <a:path w="6400800" h="3011804">
                  <a:moveTo>
                    <a:pt x="0" y="3011424"/>
                  </a:moveTo>
                  <a:lnTo>
                    <a:pt x="6400800" y="301142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13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789045" cy="6858000"/>
            <a:chOff x="0" y="0"/>
            <a:chExt cx="378904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88664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200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7785">
              <a:lnSpc>
                <a:spcPct val="100000"/>
              </a:lnSpc>
              <a:spcBef>
                <a:spcPts val="95"/>
              </a:spcBef>
            </a:pPr>
            <a:r>
              <a:rPr dirty="0"/>
              <a:t>Overview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dirty="0"/>
              <a:t>consulting</a:t>
            </a:r>
            <a:r>
              <a:rPr spc="-25" dirty="0"/>
              <a:t> </a:t>
            </a:r>
            <a:r>
              <a:rPr dirty="0"/>
              <a:t>industry</a:t>
            </a:r>
          </a:p>
          <a:p>
            <a:pPr marL="2585085">
              <a:lnSpc>
                <a:spcPct val="100000"/>
              </a:lnSpc>
            </a:pPr>
            <a:endParaRPr sz="3800"/>
          </a:p>
          <a:p>
            <a:pPr marL="2597785">
              <a:lnSpc>
                <a:spcPct val="100000"/>
              </a:lnSpc>
            </a:pPr>
            <a:r>
              <a:rPr b="1" spc="-5" dirty="0">
                <a:solidFill>
                  <a:srgbClr val="3660A1"/>
                </a:solidFill>
                <a:latin typeface="Arial"/>
                <a:cs typeface="Arial"/>
              </a:rPr>
              <a:t>Recruitment</a:t>
            </a:r>
            <a:r>
              <a:rPr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3660A1"/>
                </a:solidFill>
                <a:latin typeface="Arial"/>
                <a:cs typeface="Arial"/>
              </a:rPr>
              <a:t>process</a:t>
            </a:r>
          </a:p>
          <a:p>
            <a:pPr marL="2597785" marR="656590">
              <a:lnSpc>
                <a:spcPct val="229999"/>
              </a:lnSpc>
              <a:spcBef>
                <a:spcPts val="5"/>
              </a:spcBef>
            </a:pPr>
            <a:r>
              <a:rPr spc="-5" dirty="0"/>
              <a:t>Getting</a:t>
            </a:r>
            <a:r>
              <a:rPr spc="-1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spc="-5" dirty="0"/>
              <a:t>for</a:t>
            </a:r>
            <a:r>
              <a:rPr spc="-20" dirty="0"/>
              <a:t> </a:t>
            </a:r>
            <a:r>
              <a:rPr dirty="0"/>
              <a:t>interviews </a:t>
            </a:r>
            <a:r>
              <a:rPr spc="-760" dirty="0"/>
              <a:t> </a:t>
            </a:r>
            <a:r>
              <a:rPr spc="-5" dirty="0"/>
              <a:t>Q&amp;A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14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3148" y="2578607"/>
              <a:ext cx="1529080" cy="1530350"/>
            </a:xfrm>
            <a:custGeom>
              <a:avLst/>
              <a:gdLst/>
              <a:ahLst/>
              <a:cxnLst/>
              <a:rect l="l" t="t" r="r" b="b"/>
              <a:pathLst>
                <a:path w="1529080" h="1530350">
                  <a:moveTo>
                    <a:pt x="764286" y="0"/>
                  </a:moveTo>
                  <a:lnTo>
                    <a:pt x="715950" y="1505"/>
                  </a:lnTo>
                  <a:lnTo>
                    <a:pt x="668414" y="5960"/>
                  </a:lnTo>
                  <a:lnTo>
                    <a:pt x="621766" y="13277"/>
                  </a:lnTo>
                  <a:lnTo>
                    <a:pt x="576096" y="23364"/>
                  </a:lnTo>
                  <a:lnTo>
                    <a:pt x="531494" y="36134"/>
                  </a:lnTo>
                  <a:lnTo>
                    <a:pt x="488049" y="51495"/>
                  </a:lnTo>
                  <a:lnTo>
                    <a:pt x="445850" y="69359"/>
                  </a:lnTo>
                  <a:lnTo>
                    <a:pt x="404988" y="89636"/>
                  </a:lnTo>
                  <a:lnTo>
                    <a:pt x="365551" y="112236"/>
                  </a:lnTo>
                  <a:lnTo>
                    <a:pt x="327630" y="137069"/>
                  </a:lnTo>
                  <a:lnTo>
                    <a:pt x="291313" y="164047"/>
                  </a:lnTo>
                  <a:lnTo>
                    <a:pt x="256690" y="193079"/>
                  </a:lnTo>
                  <a:lnTo>
                    <a:pt x="223851" y="224075"/>
                  </a:lnTo>
                  <a:lnTo>
                    <a:pt x="192886" y="256947"/>
                  </a:lnTo>
                  <a:lnTo>
                    <a:pt x="163883" y="291604"/>
                  </a:lnTo>
                  <a:lnTo>
                    <a:pt x="136932" y="327957"/>
                  </a:lnTo>
                  <a:lnTo>
                    <a:pt x="112124" y="365916"/>
                  </a:lnTo>
                  <a:lnTo>
                    <a:pt x="89546" y="405393"/>
                  </a:lnTo>
                  <a:lnTo>
                    <a:pt x="69290" y="446296"/>
                  </a:lnTo>
                  <a:lnTo>
                    <a:pt x="51444" y="488536"/>
                  </a:lnTo>
                  <a:lnTo>
                    <a:pt x="36098" y="532025"/>
                  </a:lnTo>
                  <a:lnTo>
                    <a:pt x="23341" y="576671"/>
                  </a:lnTo>
                  <a:lnTo>
                    <a:pt x="13263" y="622386"/>
                  </a:lnTo>
                  <a:lnTo>
                    <a:pt x="5954" y="669081"/>
                  </a:lnTo>
                  <a:lnTo>
                    <a:pt x="1503" y="716664"/>
                  </a:lnTo>
                  <a:lnTo>
                    <a:pt x="0" y="765047"/>
                  </a:lnTo>
                  <a:lnTo>
                    <a:pt x="1503" y="813431"/>
                  </a:lnTo>
                  <a:lnTo>
                    <a:pt x="5954" y="861014"/>
                  </a:lnTo>
                  <a:lnTo>
                    <a:pt x="13263" y="907709"/>
                  </a:lnTo>
                  <a:lnTo>
                    <a:pt x="23341" y="953424"/>
                  </a:lnTo>
                  <a:lnTo>
                    <a:pt x="36098" y="998070"/>
                  </a:lnTo>
                  <a:lnTo>
                    <a:pt x="51444" y="1041559"/>
                  </a:lnTo>
                  <a:lnTo>
                    <a:pt x="69290" y="1083799"/>
                  </a:lnTo>
                  <a:lnTo>
                    <a:pt x="89546" y="1124702"/>
                  </a:lnTo>
                  <a:lnTo>
                    <a:pt x="112124" y="1164179"/>
                  </a:lnTo>
                  <a:lnTo>
                    <a:pt x="136932" y="1202138"/>
                  </a:lnTo>
                  <a:lnTo>
                    <a:pt x="163883" y="1238491"/>
                  </a:lnTo>
                  <a:lnTo>
                    <a:pt x="192886" y="1273148"/>
                  </a:lnTo>
                  <a:lnTo>
                    <a:pt x="223851" y="1306020"/>
                  </a:lnTo>
                  <a:lnTo>
                    <a:pt x="256690" y="1337016"/>
                  </a:lnTo>
                  <a:lnTo>
                    <a:pt x="291313" y="1366048"/>
                  </a:lnTo>
                  <a:lnTo>
                    <a:pt x="327630" y="1393026"/>
                  </a:lnTo>
                  <a:lnTo>
                    <a:pt x="365551" y="1417859"/>
                  </a:lnTo>
                  <a:lnTo>
                    <a:pt x="404988" y="1440459"/>
                  </a:lnTo>
                  <a:lnTo>
                    <a:pt x="445850" y="1460736"/>
                  </a:lnTo>
                  <a:lnTo>
                    <a:pt x="488049" y="1478600"/>
                  </a:lnTo>
                  <a:lnTo>
                    <a:pt x="531494" y="1493961"/>
                  </a:lnTo>
                  <a:lnTo>
                    <a:pt x="576096" y="1506731"/>
                  </a:lnTo>
                  <a:lnTo>
                    <a:pt x="621766" y="1516818"/>
                  </a:lnTo>
                  <a:lnTo>
                    <a:pt x="668414" y="1524135"/>
                  </a:lnTo>
                  <a:lnTo>
                    <a:pt x="715950" y="1528590"/>
                  </a:lnTo>
                  <a:lnTo>
                    <a:pt x="764286" y="1530095"/>
                  </a:lnTo>
                  <a:lnTo>
                    <a:pt x="812625" y="1528590"/>
                  </a:lnTo>
                  <a:lnTo>
                    <a:pt x="860165" y="1524135"/>
                  </a:lnTo>
                  <a:lnTo>
                    <a:pt x="906815" y="1516818"/>
                  </a:lnTo>
                  <a:lnTo>
                    <a:pt x="952487" y="1506731"/>
                  </a:lnTo>
                  <a:lnTo>
                    <a:pt x="997091" y="1493961"/>
                  </a:lnTo>
                  <a:lnTo>
                    <a:pt x="1040538" y="1478600"/>
                  </a:lnTo>
                  <a:lnTo>
                    <a:pt x="1082737" y="1460736"/>
                  </a:lnTo>
                  <a:lnTo>
                    <a:pt x="1123600" y="1440459"/>
                  </a:lnTo>
                  <a:lnTo>
                    <a:pt x="1163037" y="1417859"/>
                  </a:lnTo>
                  <a:lnTo>
                    <a:pt x="1200958" y="1393026"/>
                  </a:lnTo>
                  <a:lnTo>
                    <a:pt x="1237274" y="1366048"/>
                  </a:lnTo>
                  <a:lnTo>
                    <a:pt x="1271896" y="1337016"/>
                  </a:lnTo>
                  <a:lnTo>
                    <a:pt x="1304734" y="1306020"/>
                  </a:lnTo>
                  <a:lnTo>
                    <a:pt x="1335698" y="1273148"/>
                  </a:lnTo>
                  <a:lnTo>
                    <a:pt x="1364700" y="1238491"/>
                  </a:lnTo>
                  <a:lnTo>
                    <a:pt x="1391649" y="1202138"/>
                  </a:lnTo>
                  <a:lnTo>
                    <a:pt x="1416456" y="1164179"/>
                  </a:lnTo>
                  <a:lnTo>
                    <a:pt x="1439032" y="1124702"/>
                  </a:lnTo>
                  <a:lnTo>
                    <a:pt x="1459287" y="1083799"/>
                  </a:lnTo>
                  <a:lnTo>
                    <a:pt x="1477132" y="1041559"/>
                  </a:lnTo>
                  <a:lnTo>
                    <a:pt x="1492477" y="998070"/>
                  </a:lnTo>
                  <a:lnTo>
                    <a:pt x="1505232" y="953424"/>
                  </a:lnTo>
                  <a:lnTo>
                    <a:pt x="1515309" y="907709"/>
                  </a:lnTo>
                  <a:lnTo>
                    <a:pt x="1522617" y="861014"/>
                  </a:lnTo>
                  <a:lnTo>
                    <a:pt x="1527068" y="813431"/>
                  </a:lnTo>
                  <a:lnTo>
                    <a:pt x="1528571" y="765047"/>
                  </a:lnTo>
                  <a:lnTo>
                    <a:pt x="1527068" y="716664"/>
                  </a:lnTo>
                  <a:lnTo>
                    <a:pt x="1522617" y="669081"/>
                  </a:lnTo>
                  <a:lnTo>
                    <a:pt x="1515309" y="622386"/>
                  </a:lnTo>
                  <a:lnTo>
                    <a:pt x="1505232" y="576671"/>
                  </a:lnTo>
                  <a:lnTo>
                    <a:pt x="1492477" y="532025"/>
                  </a:lnTo>
                  <a:lnTo>
                    <a:pt x="1477132" y="488536"/>
                  </a:lnTo>
                  <a:lnTo>
                    <a:pt x="1459287" y="446296"/>
                  </a:lnTo>
                  <a:lnTo>
                    <a:pt x="1439032" y="405393"/>
                  </a:lnTo>
                  <a:lnTo>
                    <a:pt x="1416456" y="365916"/>
                  </a:lnTo>
                  <a:lnTo>
                    <a:pt x="1391649" y="327957"/>
                  </a:lnTo>
                  <a:lnTo>
                    <a:pt x="1364700" y="291604"/>
                  </a:lnTo>
                  <a:lnTo>
                    <a:pt x="1335698" y="256947"/>
                  </a:lnTo>
                  <a:lnTo>
                    <a:pt x="1304734" y="224075"/>
                  </a:lnTo>
                  <a:lnTo>
                    <a:pt x="1271896" y="193079"/>
                  </a:lnTo>
                  <a:lnTo>
                    <a:pt x="1237274" y="164047"/>
                  </a:lnTo>
                  <a:lnTo>
                    <a:pt x="1200958" y="137069"/>
                  </a:lnTo>
                  <a:lnTo>
                    <a:pt x="1163037" y="112236"/>
                  </a:lnTo>
                  <a:lnTo>
                    <a:pt x="1123600" y="89636"/>
                  </a:lnTo>
                  <a:lnTo>
                    <a:pt x="1082737" y="69359"/>
                  </a:lnTo>
                  <a:lnTo>
                    <a:pt x="1040538" y="51495"/>
                  </a:lnTo>
                  <a:lnTo>
                    <a:pt x="997091" y="36134"/>
                  </a:lnTo>
                  <a:lnTo>
                    <a:pt x="952487" y="23364"/>
                  </a:lnTo>
                  <a:lnTo>
                    <a:pt x="906815" y="13277"/>
                  </a:lnTo>
                  <a:lnTo>
                    <a:pt x="860165" y="5960"/>
                  </a:lnTo>
                  <a:lnTo>
                    <a:pt x="812625" y="1505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744" y="2578607"/>
              <a:ext cx="1528572" cy="153009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88898" y="2914015"/>
            <a:ext cx="98869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1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control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8744" y="4811267"/>
            <a:ext cx="1713230" cy="1529080"/>
            <a:chOff x="618744" y="4811267"/>
            <a:chExt cx="1713230" cy="1529080"/>
          </a:xfrm>
        </p:grpSpPr>
        <p:sp>
          <p:nvSpPr>
            <p:cNvPr id="9" name="object 9"/>
            <p:cNvSpPr/>
            <p:nvPr/>
          </p:nvSpPr>
          <p:spPr>
            <a:xfrm>
              <a:off x="803148" y="4811267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80" h="1529079">
                  <a:moveTo>
                    <a:pt x="764286" y="0"/>
                  </a:moveTo>
                  <a:lnTo>
                    <a:pt x="715950" y="1503"/>
                  </a:lnTo>
                  <a:lnTo>
                    <a:pt x="668414" y="5954"/>
                  </a:lnTo>
                  <a:lnTo>
                    <a:pt x="621766" y="13262"/>
                  </a:lnTo>
                  <a:lnTo>
                    <a:pt x="576096" y="23339"/>
                  </a:lnTo>
                  <a:lnTo>
                    <a:pt x="531494" y="36094"/>
                  </a:lnTo>
                  <a:lnTo>
                    <a:pt x="488049" y="51439"/>
                  </a:lnTo>
                  <a:lnTo>
                    <a:pt x="445850" y="69284"/>
                  </a:lnTo>
                  <a:lnTo>
                    <a:pt x="404988" y="89539"/>
                  </a:lnTo>
                  <a:lnTo>
                    <a:pt x="365551" y="112115"/>
                  </a:lnTo>
                  <a:lnTo>
                    <a:pt x="327630" y="136922"/>
                  </a:lnTo>
                  <a:lnTo>
                    <a:pt x="291313" y="163871"/>
                  </a:lnTo>
                  <a:lnTo>
                    <a:pt x="256690" y="192873"/>
                  </a:lnTo>
                  <a:lnTo>
                    <a:pt x="223851" y="223837"/>
                  </a:lnTo>
                  <a:lnTo>
                    <a:pt x="192886" y="256675"/>
                  </a:lnTo>
                  <a:lnTo>
                    <a:pt x="163883" y="291297"/>
                  </a:lnTo>
                  <a:lnTo>
                    <a:pt x="136932" y="327613"/>
                  </a:lnTo>
                  <a:lnTo>
                    <a:pt x="112124" y="365534"/>
                  </a:lnTo>
                  <a:lnTo>
                    <a:pt x="89546" y="404971"/>
                  </a:lnTo>
                  <a:lnTo>
                    <a:pt x="69290" y="445834"/>
                  </a:lnTo>
                  <a:lnTo>
                    <a:pt x="51444" y="488033"/>
                  </a:lnTo>
                  <a:lnTo>
                    <a:pt x="36098" y="531480"/>
                  </a:lnTo>
                  <a:lnTo>
                    <a:pt x="23341" y="576084"/>
                  </a:lnTo>
                  <a:lnTo>
                    <a:pt x="13263" y="621756"/>
                  </a:lnTo>
                  <a:lnTo>
                    <a:pt x="5954" y="668406"/>
                  </a:lnTo>
                  <a:lnTo>
                    <a:pt x="1503" y="715946"/>
                  </a:lnTo>
                  <a:lnTo>
                    <a:pt x="0" y="764285"/>
                  </a:lnTo>
                  <a:lnTo>
                    <a:pt x="1503" y="812619"/>
                  </a:lnTo>
                  <a:lnTo>
                    <a:pt x="5954" y="860155"/>
                  </a:lnTo>
                  <a:lnTo>
                    <a:pt x="13263" y="906802"/>
                  </a:lnTo>
                  <a:lnTo>
                    <a:pt x="23341" y="952471"/>
                  </a:lnTo>
                  <a:lnTo>
                    <a:pt x="36098" y="997072"/>
                  </a:lnTo>
                  <a:lnTo>
                    <a:pt x="51444" y="1040517"/>
                  </a:lnTo>
                  <a:lnTo>
                    <a:pt x="69290" y="1082715"/>
                  </a:lnTo>
                  <a:lnTo>
                    <a:pt x="89546" y="1123577"/>
                  </a:lnTo>
                  <a:lnTo>
                    <a:pt x="112124" y="1163014"/>
                  </a:lnTo>
                  <a:lnTo>
                    <a:pt x="136932" y="1200936"/>
                  </a:lnTo>
                  <a:lnTo>
                    <a:pt x="163883" y="1237253"/>
                  </a:lnTo>
                  <a:lnTo>
                    <a:pt x="192886" y="1271876"/>
                  </a:lnTo>
                  <a:lnTo>
                    <a:pt x="223851" y="1304715"/>
                  </a:lnTo>
                  <a:lnTo>
                    <a:pt x="256690" y="1335681"/>
                  </a:lnTo>
                  <a:lnTo>
                    <a:pt x="291313" y="1364684"/>
                  </a:lnTo>
                  <a:lnTo>
                    <a:pt x="327630" y="1391635"/>
                  </a:lnTo>
                  <a:lnTo>
                    <a:pt x="365551" y="1416444"/>
                  </a:lnTo>
                  <a:lnTo>
                    <a:pt x="404988" y="1439022"/>
                  </a:lnTo>
                  <a:lnTo>
                    <a:pt x="445850" y="1459279"/>
                  </a:lnTo>
                  <a:lnTo>
                    <a:pt x="488049" y="1477126"/>
                  </a:lnTo>
                  <a:lnTo>
                    <a:pt x="531494" y="1492472"/>
                  </a:lnTo>
                  <a:lnTo>
                    <a:pt x="576096" y="1505229"/>
                  </a:lnTo>
                  <a:lnTo>
                    <a:pt x="621766" y="1515307"/>
                  </a:lnTo>
                  <a:lnTo>
                    <a:pt x="668414" y="1522617"/>
                  </a:lnTo>
                  <a:lnTo>
                    <a:pt x="715950" y="1527068"/>
                  </a:lnTo>
                  <a:lnTo>
                    <a:pt x="764286" y="1528571"/>
                  </a:lnTo>
                  <a:lnTo>
                    <a:pt x="812625" y="1527068"/>
                  </a:lnTo>
                  <a:lnTo>
                    <a:pt x="860165" y="1522617"/>
                  </a:lnTo>
                  <a:lnTo>
                    <a:pt x="906815" y="1515307"/>
                  </a:lnTo>
                  <a:lnTo>
                    <a:pt x="952487" y="1505229"/>
                  </a:lnTo>
                  <a:lnTo>
                    <a:pt x="997091" y="1492472"/>
                  </a:lnTo>
                  <a:lnTo>
                    <a:pt x="1040538" y="1477126"/>
                  </a:lnTo>
                  <a:lnTo>
                    <a:pt x="1082737" y="1459279"/>
                  </a:lnTo>
                  <a:lnTo>
                    <a:pt x="1123600" y="1439022"/>
                  </a:lnTo>
                  <a:lnTo>
                    <a:pt x="1163037" y="1416444"/>
                  </a:lnTo>
                  <a:lnTo>
                    <a:pt x="1200958" y="1391635"/>
                  </a:lnTo>
                  <a:lnTo>
                    <a:pt x="1237274" y="1364684"/>
                  </a:lnTo>
                  <a:lnTo>
                    <a:pt x="1271896" y="1335681"/>
                  </a:lnTo>
                  <a:lnTo>
                    <a:pt x="1304734" y="1304715"/>
                  </a:lnTo>
                  <a:lnTo>
                    <a:pt x="1335698" y="1271876"/>
                  </a:lnTo>
                  <a:lnTo>
                    <a:pt x="1364700" y="1237253"/>
                  </a:lnTo>
                  <a:lnTo>
                    <a:pt x="1391649" y="1200936"/>
                  </a:lnTo>
                  <a:lnTo>
                    <a:pt x="1416456" y="1163014"/>
                  </a:lnTo>
                  <a:lnTo>
                    <a:pt x="1439032" y="1123577"/>
                  </a:lnTo>
                  <a:lnTo>
                    <a:pt x="1459287" y="1082715"/>
                  </a:lnTo>
                  <a:lnTo>
                    <a:pt x="1477132" y="1040517"/>
                  </a:lnTo>
                  <a:lnTo>
                    <a:pt x="1492477" y="997072"/>
                  </a:lnTo>
                  <a:lnTo>
                    <a:pt x="1505232" y="952471"/>
                  </a:lnTo>
                  <a:lnTo>
                    <a:pt x="1515309" y="906802"/>
                  </a:lnTo>
                  <a:lnTo>
                    <a:pt x="1522617" y="860155"/>
                  </a:lnTo>
                  <a:lnTo>
                    <a:pt x="1527068" y="812619"/>
                  </a:lnTo>
                  <a:lnTo>
                    <a:pt x="1528571" y="764285"/>
                  </a:lnTo>
                  <a:lnTo>
                    <a:pt x="1527068" y="715946"/>
                  </a:lnTo>
                  <a:lnTo>
                    <a:pt x="1522617" y="668406"/>
                  </a:lnTo>
                  <a:lnTo>
                    <a:pt x="1515309" y="621756"/>
                  </a:lnTo>
                  <a:lnTo>
                    <a:pt x="1505232" y="576084"/>
                  </a:lnTo>
                  <a:lnTo>
                    <a:pt x="1492477" y="531480"/>
                  </a:lnTo>
                  <a:lnTo>
                    <a:pt x="1477132" y="488033"/>
                  </a:lnTo>
                  <a:lnTo>
                    <a:pt x="1459287" y="445834"/>
                  </a:lnTo>
                  <a:lnTo>
                    <a:pt x="1439032" y="404971"/>
                  </a:lnTo>
                  <a:lnTo>
                    <a:pt x="1416456" y="365534"/>
                  </a:lnTo>
                  <a:lnTo>
                    <a:pt x="1391649" y="327613"/>
                  </a:lnTo>
                  <a:lnTo>
                    <a:pt x="1364700" y="291297"/>
                  </a:lnTo>
                  <a:lnTo>
                    <a:pt x="1335698" y="256675"/>
                  </a:lnTo>
                  <a:lnTo>
                    <a:pt x="1304734" y="223837"/>
                  </a:lnTo>
                  <a:lnTo>
                    <a:pt x="1271896" y="192873"/>
                  </a:lnTo>
                  <a:lnTo>
                    <a:pt x="1237274" y="163871"/>
                  </a:lnTo>
                  <a:lnTo>
                    <a:pt x="1200958" y="136922"/>
                  </a:lnTo>
                  <a:lnTo>
                    <a:pt x="1163037" y="112115"/>
                  </a:lnTo>
                  <a:lnTo>
                    <a:pt x="1123600" y="89539"/>
                  </a:lnTo>
                  <a:lnTo>
                    <a:pt x="1082737" y="69284"/>
                  </a:lnTo>
                  <a:lnTo>
                    <a:pt x="1040538" y="51439"/>
                  </a:lnTo>
                  <a:lnTo>
                    <a:pt x="997091" y="36094"/>
                  </a:lnTo>
                  <a:lnTo>
                    <a:pt x="952487" y="23339"/>
                  </a:lnTo>
                  <a:lnTo>
                    <a:pt x="906815" y="13262"/>
                  </a:lnTo>
                  <a:lnTo>
                    <a:pt x="860165" y="5954"/>
                  </a:lnTo>
                  <a:lnTo>
                    <a:pt x="812625" y="1503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744" y="4811267"/>
              <a:ext cx="1528572" cy="15285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986" y="5146040"/>
            <a:ext cx="1101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out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your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hand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91921" y="543305"/>
            <a:ext cx="76225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8100" marR="30480">
              <a:lnSpc>
                <a:spcPts val="3890"/>
              </a:lnSpc>
              <a:spcBef>
                <a:spcPts val="585"/>
              </a:spcBef>
            </a:pPr>
            <a:r>
              <a:rPr dirty="0"/>
              <a:t>6/7</a:t>
            </a:r>
            <a:r>
              <a:rPr sz="3600" baseline="25462" dirty="0"/>
              <a:t>th</a:t>
            </a:r>
            <a:r>
              <a:rPr sz="3600" spc="7" baseline="25462" dirty="0"/>
              <a:t> </a:t>
            </a:r>
            <a:r>
              <a:rPr sz="3600" dirty="0"/>
              <a:t>is </a:t>
            </a:r>
            <a:r>
              <a:rPr sz="3600" spc="-5" dirty="0"/>
              <a:t>out </a:t>
            </a:r>
            <a:r>
              <a:rPr sz="3600" dirty="0"/>
              <a:t>of your </a:t>
            </a:r>
            <a:r>
              <a:rPr sz="3600" spc="-5" dirty="0"/>
              <a:t>hands </a:t>
            </a:r>
            <a:r>
              <a:rPr sz="3600" dirty="0"/>
              <a:t> </a:t>
            </a:r>
            <a:r>
              <a:rPr sz="3600" spc="-5" dirty="0"/>
              <a:t>depending</a:t>
            </a:r>
            <a:r>
              <a:rPr sz="3600" dirty="0"/>
              <a:t> on</a:t>
            </a:r>
            <a:r>
              <a:rPr sz="3600" spc="-5" dirty="0"/>
              <a:t> different </a:t>
            </a:r>
            <a:r>
              <a:rPr sz="3600" dirty="0"/>
              <a:t>parameters</a:t>
            </a:r>
            <a:endParaRPr sz="3600"/>
          </a:p>
        </p:txBody>
      </p:sp>
      <p:grpSp>
        <p:nvGrpSpPr>
          <p:cNvPr id="13" name="object 13"/>
          <p:cNvGrpSpPr/>
          <p:nvPr/>
        </p:nvGrpSpPr>
        <p:grpSpPr>
          <a:xfrm>
            <a:off x="656844" y="1679448"/>
            <a:ext cx="11537315" cy="5175885"/>
            <a:chOff x="656844" y="1679448"/>
            <a:chExt cx="11537315" cy="5175885"/>
          </a:xfrm>
        </p:grpSpPr>
        <p:sp>
          <p:nvSpPr>
            <p:cNvPr id="14" name="object 14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1548384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548384" y="59436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0" y="59436"/>
                  </a:moveTo>
                  <a:lnTo>
                    <a:pt x="1548384" y="59436"/>
                  </a:lnTo>
                  <a:lnTo>
                    <a:pt x="1548384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4672" y="4471416"/>
              <a:ext cx="7760334" cy="0"/>
            </a:xfrm>
            <a:custGeom>
              <a:avLst/>
              <a:gdLst/>
              <a:ahLst/>
              <a:cxnLst/>
              <a:rect l="l" t="t" r="r" b="b"/>
              <a:pathLst>
                <a:path w="7760334">
                  <a:moveTo>
                    <a:pt x="0" y="0"/>
                  </a:moveTo>
                  <a:lnTo>
                    <a:pt x="7759827" y="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95004" y="3124199"/>
              <a:ext cx="1781175" cy="3130550"/>
            </a:xfrm>
            <a:custGeom>
              <a:avLst/>
              <a:gdLst/>
              <a:ahLst/>
              <a:cxnLst/>
              <a:rect l="l" t="t" r="r" b="b"/>
              <a:pathLst>
                <a:path w="1781175" h="3130550">
                  <a:moveTo>
                    <a:pt x="958850" y="1829816"/>
                  </a:moveTo>
                  <a:lnTo>
                    <a:pt x="956056" y="1827022"/>
                  </a:lnTo>
                  <a:lnTo>
                    <a:pt x="74917" y="1827022"/>
                  </a:lnTo>
                  <a:lnTo>
                    <a:pt x="73202" y="1818525"/>
                  </a:lnTo>
                  <a:lnTo>
                    <a:pt x="65049" y="1806422"/>
                  </a:lnTo>
                  <a:lnTo>
                    <a:pt x="52946" y="1798269"/>
                  </a:lnTo>
                  <a:lnTo>
                    <a:pt x="38100" y="1795272"/>
                  </a:lnTo>
                  <a:lnTo>
                    <a:pt x="23241" y="1798269"/>
                  </a:lnTo>
                  <a:lnTo>
                    <a:pt x="11137" y="1806422"/>
                  </a:lnTo>
                  <a:lnTo>
                    <a:pt x="2984" y="1818525"/>
                  </a:lnTo>
                  <a:lnTo>
                    <a:pt x="0" y="1833372"/>
                  </a:lnTo>
                  <a:lnTo>
                    <a:pt x="2984" y="1848231"/>
                  </a:lnTo>
                  <a:lnTo>
                    <a:pt x="11137" y="1860334"/>
                  </a:lnTo>
                  <a:lnTo>
                    <a:pt x="23241" y="1868487"/>
                  </a:lnTo>
                  <a:lnTo>
                    <a:pt x="38100" y="1871472"/>
                  </a:lnTo>
                  <a:lnTo>
                    <a:pt x="52946" y="1868487"/>
                  </a:lnTo>
                  <a:lnTo>
                    <a:pt x="65049" y="1860334"/>
                  </a:lnTo>
                  <a:lnTo>
                    <a:pt x="73202" y="1848231"/>
                  </a:lnTo>
                  <a:lnTo>
                    <a:pt x="74917" y="1839722"/>
                  </a:lnTo>
                  <a:lnTo>
                    <a:pt x="956056" y="1839722"/>
                  </a:lnTo>
                  <a:lnTo>
                    <a:pt x="958850" y="1836928"/>
                  </a:lnTo>
                  <a:lnTo>
                    <a:pt x="958850" y="1829816"/>
                  </a:lnTo>
                  <a:close/>
                </a:path>
                <a:path w="1781175" h="3130550">
                  <a:moveTo>
                    <a:pt x="1017524" y="2248916"/>
                  </a:moveTo>
                  <a:lnTo>
                    <a:pt x="1014730" y="2246122"/>
                  </a:lnTo>
                  <a:lnTo>
                    <a:pt x="74917" y="2246122"/>
                  </a:lnTo>
                  <a:lnTo>
                    <a:pt x="73202" y="2237625"/>
                  </a:lnTo>
                  <a:lnTo>
                    <a:pt x="65049" y="2225522"/>
                  </a:lnTo>
                  <a:lnTo>
                    <a:pt x="52946" y="2217369"/>
                  </a:lnTo>
                  <a:lnTo>
                    <a:pt x="38100" y="2214372"/>
                  </a:lnTo>
                  <a:lnTo>
                    <a:pt x="23241" y="2217369"/>
                  </a:lnTo>
                  <a:lnTo>
                    <a:pt x="11137" y="2225522"/>
                  </a:lnTo>
                  <a:lnTo>
                    <a:pt x="2984" y="2237625"/>
                  </a:lnTo>
                  <a:lnTo>
                    <a:pt x="0" y="2252472"/>
                  </a:lnTo>
                  <a:lnTo>
                    <a:pt x="2984" y="2267331"/>
                  </a:lnTo>
                  <a:lnTo>
                    <a:pt x="11137" y="2279434"/>
                  </a:lnTo>
                  <a:lnTo>
                    <a:pt x="23241" y="2287587"/>
                  </a:lnTo>
                  <a:lnTo>
                    <a:pt x="38100" y="2290572"/>
                  </a:lnTo>
                  <a:lnTo>
                    <a:pt x="52946" y="2287587"/>
                  </a:lnTo>
                  <a:lnTo>
                    <a:pt x="65049" y="2279434"/>
                  </a:lnTo>
                  <a:lnTo>
                    <a:pt x="73202" y="2267331"/>
                  </a:lnTo>
                  <a:lnTo>
                    <a:pt x="74917" y="2258822"/>
                  </a:lnTo>
                  <a:lnTo>
                    <a:pt x="1014730" y="2258822"/>
                  </a:lnTo>
                  <a:lnTo>
                    <a:pt x="1017524" y="2256028"/>
                  </a:lnTo>
                  <a:lnTo>
                    <a:pt x="1017524" y="2248916"/>
                  </a:lnTo>
                  <a:close/>
                </a:path>
                <a:path w="1781175" h="3130550">
                  <a:moveTo>
                    <a:pt x="1017524" y="2040128"/>
                  </a:moveTo>
                  <a:lnTo>
                    <a:pt x="1014730" y="2037334"/>
                  </a:lnTo>
                  <a:lnTo>
                    <a:pt x="74917" y="2037334"/>
                  </a:lnTo>
                  <a:lnTo>
                    <a:pt x="73202" y="2028837"/>
                  </a:lnTo>
                  <a:lnTo>
                    <a:pt x="65049" y="2016734"/>
                  </a:lnTo>
                  <a:lnTo>
                    <a:pt x="52946" y="2008581"/>
                  </a:lnTo>
                  <a:lnTo>
                    <a:pt x="38100" y="2005584"/>
                  </a:lnTo>
                  <a:lnTo>
                    <a:pt x="23241" y="2008581"/>
                  </a:lnTo>
                  <a:lnTo>
                    <a:pt x="11137" y="2016734"/>
                  </a:lnTo>
                  <a:lnTo>
                    <a:pt x="2984" y="2028837"/>
                  </a:lnTo>
                  <a:lnTo>
                    <a:pt x="0" y="2043684"/>
                  </a:lnTo>
                  <a:lnTo>
                    <a:pt x="2984" y="2058543"/>
                  </a:lnTo>
                  <a:lnTo>
                    <a:pt x="11137" y="2070646"/>
                  </a:lnTo>
                  <a:lnTo>
                    <a:pt x="23241" y="2078799"/>
                  </a:lnTo>
                  <a:lnTo>
                    <a:pt x="38100" y="2081784"/>
                  </a:lnTo>
                  <a:lnTo>
                    <a:pt x="52946" y="2078799"/>
                  </a:lnTo>
                  <a:lnTo>
                    <a:pt x="65049" y="2070646"/>
                  </a:lnTo>
                  <a:lnTo>
                    <a:pt x="73202" y="2058543"/>
                  </a:lnTo>
                  <a:lnTo>
                    <a:pt x="74917" y="2050034"/>
                  </a:lnTo>
                  <a:lnTo>
                    <a:pt x="1014730" y="2050034"/>
                  </a:lnTo>
                  <a:lnTo>
                    <a:pt x="1017524" y="2047240"/>
                  </a:lnTo>
                  <a:lnTo>
                    <a:pt x="1017524" y="2040128"/>
                  </a:lnTo>
                  <a:close/>
                </a:path>
                <a:path w="1781175" h="3130550">
                  <a:moveTo>
                    <a:pt x="1042797" y="2459228"/>
                  </a:moveTo>
                  <a:lnTo>
                    <a:pt x="1039876" y="2456434"/>
                  </a:lnTo>
                  <a:lnTo>
                    <a:pt x="74917" y="2456434"/>
                  </a:lnTo>
                  <a:lnTo>
                    <a:pt x="73202" y="2447937"/>
                  </a:lnTo>
                  <a:lnTo>
                    <a:pt x="65049" y="2435834"/>
                  </a:lnTo>
                  <a:lnTo>
                    <a:pt x="52946" y="2427681"/>
                  </a:lnTo>
                  <a:lnTo>
                    <a:pt x="38100" y="2424684"/>
                  </a:lnTo>
                  <a:lnTo>
                    <a:pt x="23241" y="2427681"/>
                  </a:lnTo>
                  <a:lnTo>
                    <a:pt x="11137" y="2435834"/>
                  </a:lnTo>
                  <a:lnTo>
                    <a:pt x="2984" y="2447937"/>
                  </a:lnTo>
                  <a:lnTo>
                    <a:pt x="0" y="2462784"/>
                  </a:lnTo>
                  <a:lnTo>
                    <a:pt x="2984" y="2477617"/>
                  </a:lnTo>
                  <a:lnTo>
                    <a:pt x="11137" y="2489733"/>
                  </a:lnTo>
                  <a:lnTo>
                    <a:pt x="23241" y="2497899"/>
                  </a:lnTo>
                  <a:lnTo>
                    <a:pt x="38100" y="2500884"/>
                  </a:lnTo>
                  <a:lnTo>
                    <a:pt x="52946" y="2497899"/>
                  </a:lnTo>
                  <a:lnTo>
                    <a:pt x="65049" y="2489733"/>
                  </a:lnTo>
                  <a:lnTo>
                    <a:pt x="73202" y="2477617"/>
                  </a:lnTo>
                  <a:lnTo>
                    <a:pt x="74917" y="2469134"/>
                  </a:lnTo>
                  <a:lnTo>
                    <a:pt x="1039876" y="2469134"/>
                  </a:lnTo>
                  <a:lnTo>
                    <a:pt x="1042797" y="2466289"/>
                  </a:lnTo>
                  <a:lnTo>
                    <a:pt x="1042797" y="2459228"/>
                  </a:lnTo>
                  <a:close/>
                </a:path>
                <a:path w="1781175" h="3130550">
                  <a:moveTo>
                    <a:pt x="1176909" y="2669590"/>
                  </a:moveTo>
                  <a:lnTo>
                    <a:pt x="1174115" y="2666746"/>
                  </a:lnTo>
                  <a:lnTo>
                    <a:pt x="74917" y="2666746"/>
                  </a:lnTo>
                  <a:lnTo>
                    <a:pt x="73202" y="2658275"/>
                  </a:lnTo>
                  <a:lnTo>
                    <a:pt x="65049" y="2646159"/>
                  </a:lnTo>
                  <a:lnTo>
                    <a:pt x="52946" y="2637993"/>
                  </a:lnTo>
                  <a:lnTo>
                    <a:pt x="38100" y="2634996"/>
                  </a:lnTo>
                  <a:lnTo>
                    <a:pt x="23241" y="2637993"/>
                  </a:lnTo>
                  <a:lnTo>
                    <a:pt x="11137" y="2646159"/>
                  </a:lnTo>
                  <a:lnTo>
                    <a:pt x="2984" y="2658275"/>
                  </a:lnTo>
                  <a:lnTo>
                    <a:pt x="0" y="2673096"/>
                  </a:lnTo>
                  <a:lnTo>
                    <a:pt x="2984" y="2687929"/>
                  </a:lnTo>
                  <a:lnTo>
                    <a:pt x="11137" y="2700045"/>
                  </a:lnTo>
                  <a:lnTo>
                    <a:pt x="23241" y="2708211"/>
                  </a:lnTo>
                  <a:lnTo>
                    <a:pt x="38100" y="2711196"/>
                  </a:lnTo>
                  <a:lnTo>
                    <a:pt x="52946" y="2708211"/>
                  </a:lnTo>
                  <a:lnTo>
                    <a:pt x="65049" y="2700045"/>
                  </a:lnTo>
                  <a:lnTo>
                    <a:pt x="73202" y="2687929"/>
                  </a:lnTo>
                  <a:lnTo>
                    <a:pt x="74917" y="2679446"/>
                  </a:lnTo>
                  <a:lnTo>
                    <a:pt x="1174115" y="2679446"/>
                  </a:lnTo>
                  <a:lnTo>
                    <a:pt x="1176909" y="2676601"/>
                  </a:lnTo>
                  <a:lnTo>
                    <a:pt x="1176909" y="2669590"/>
                  </a:lnTo>
                  <a:close/>
                </a:path>
                <a:path w="1781175" h="3130550">
                  <a:moveTo>
                    <a:pt x="1218946" y="2878378"/>
                  </a:moveTo>
                  <a:lnTo>
                    <a:pt x="1216025" y="2875534"/>
                  </a:lnTo>
                  <a:lnTo>
                    <a:pt x="74917" y="2875534"/>
                  </a:lnTo>
                  <a:lnTo>
                    <a:pt x="73202" y="2867063"/>
                  </a:lnTo>
                  <a:lnTo>
                    <a:pt x="65049" y="2854947"/>
                  </a:lnTo>
                  <a:lnTo>
                    <a:pt x="52946" y="2846781"/>
                  </a:lnTo>
                  <a:lnTo>
                    <a:pt x="38100" y="2843784"/>
                  </a:lnTo>
                  <a:lnTo>
                    <a:pt x="23241" y="2846781"/>
                  </a:lnTo>
                  <a:lnTo>
                    <a:pt x="11137" y="2854947"/>
                  </a:lnTo>
                  <a:lnTo>
                    <a:pt x="2984" y="2867063"/>
                  </a:lnTo>
                  <a:lnTo>
                    <a:pt x="0" y="2881884"/>
                  </a:lnTo>
                  <a:lnTo>
                    <a:pt x="2984" y="2896717"/>
                  </a:lnTo>
                  <a:lnTo>
                    <a:pt x="11137" y="2908833"/>
                  </a:lnTo>
                  <a:lnTo>
                    <a:pt x="23241" y="2916999"/>
                  </a:lnTo>
                  <a:lnTo>
                    <a:pt x="38100" y="2919984"/>
                  </a:lnTo>
                  <a:lnTo>
                    <a:pt x="52946" y="2916999"/>
                  </a:lnTo>
                  <a:lnTo>
                    <a:pt x="65049" y="2908833"/>
                  </a:lnTo>
                  <a:lnTo>
                    <a:pt x="73202" y="2896717"/>
                  </a:lnTo>
                  <a:lnTo>
                    <a:pt x="74917" y="2888234"/>
                  </a:lnTo>
                  <a:lnTo>
                    <a:pt x="1216025" y="2888234"/>
                  </a:lnTo>
                  <a:lnTo>
                    <a:pt x="1218946" y="2885389"/>
                  </a:lnTo>
                  <a:lnTo>
                    <a:pt x="1218946" y="2878378"/>
                  </a:lnTo>
                  <a:close/>
                </a:path>
                <a:path w="1781175" h="3130550">
                  <a:moveTo>
                    <a:pt x="1294384" y="3088690"/>
                  </a:moveTo>
                  <a:lnTo>
                    <a:pt x="1291590" y="3085846"/>
                  </a:lnTo>
                  <a:lnTo>
                    <a:pt x="74917" y="3085846"/>
                  </a:lnTo>
                  <a:lnTo>
                    <a:pt x="73202" y="3077375"/>
                  </a:lnTo>
                  <a:lnTo>
                    <a:pt x="65049" y="3065259"/>
                  </a:lnTo>
                  <a:lnTo>
                    <a:pt x="52946" y="3057093"/>
                  </a:lnTo>
                  <a:lnTo>
                    <a:pt x="38100" y="3054096"/>
                  </a:lnTo>
                  <a:lnTo>
                    <a:pt x="23241" y="3057093"/>
                  </a:lnTo>
                  <a:lnTo>
                    <a:pt x="11137" y="3065259"/>
                  </a:lnTo>
                  <a:lnTo>
                    <a:pt x="2984" y="3077375"/>
                  </a:lnTo>
                  <a:lnTo>
                    <a:pt x="0" y="3092196"/>
                  </a:lnTo>
                  <a:lnTo>
                    <a:pt x="2984" y="3107029"/>
                  </a:lnTo>
                  <a:lnTo>
                    <a:pt x="11137" y="3119145"/>
                  </a:lnTo>
                  <a:lnTo>
                    <a:pt x="23241" y="3127311"/>
                  </a:lnTo>
                  <a:lnTo>
                    <a:pt x="38100" y="3130296"/>
                  </a:lnTo>
                  <a:lnTo>
                    <a:pt x="52946" y="3127311"/>
                  </a:lnTo>
                  <a:lnTo>
                    <a:pt x="65049" y="3119145"/>
                  </a:lnTo>
                  <a:lnTo>
                    <a:pt x="73202" y="3107029"/>
                  </a:lnTo>
                  <a:lnTo>
                    <a:pt x="74917" y="3098546"/>
                  </a:lnTo>
                  <a:lnTo>
                    <a:pt x="1291590" y="3098546"/>
                  </a:lnTo>
                  <a:lnTo>
                    <a:pt x="1294384" y="3095701"/>
                  </a:lnTo>
                  <a:lnTo>
                    <a:pt x="1294384" y="3088690"/>
                  </a:lnTo>
                  <a:close/>
                </a:path>
                <a:path w="1781175" h="3130550">
                  <a:moveTo>
                    <a:pt x="1780921" y="673100"/>
                  </a:moveTo>
                  <a:lnTo>
                    <a:pt x="1778127" y="670306"/>
                  </a:lnTo>
                  <a:lnTo>
                    <a:pt x="74917" y="670306"/>
                  </a:lnTo>
                  <a:lnTo>
                    <a:pt x="73202" y="661809"/>
                  </a:lnTo>
                  <a:lnTo>
                    <a:pt x="65049" y="649706"/>
                  </a:lnTo>
                  <a:lnTo>
                    <a:pt x="52946" y="641553"/>
                  </a:lnTo>
                  <a:lnTo>
                    <a:pt x="38100" y="638556"/>
                  </a:lnTo>
                  <a:lnTo>
                    <a:pt x="23241" y="641553"/>
                  </a:lnTo>
                  <a:lnTo>
                    <a:pt x="11137" y="649706"/>
                  </a:lnTo>
                  <a:lnTo>
                    <a:pt x="2984" y="661809"/>
                  </a:lnTo>
                  <a:lnTo>
                    <a:pt x="0" y="676656"/>
                  </a:lnTo>
                  <a:lnTo>
                    <a:pt x="2984" y="691515"/>
                  </a:lnTo>
                  <a:lnTo>
                    <a:pt x="11137" y="703618"/>
                  </a:lnTo>
                  <a:lnTo>
                    <a:pt x="23241" y="711771"/>
                  </a:lnTo>
                  <a:lnTo>
                    <a:pt x="38100" y="714756"/>
                  </a:lnTo>
                  <a:lnTo>
                    <a:pt x="52946" y="711771"/>
                  </a:lnTo>
                  <a:lnTo>
                    <a:pt x="65049" y="703618"/>
                  </a:lnTo>
                  <a:lnTo>
                    <a:pt x="73202" y="691515"/>
                  </a:lnTo>
                  <a:lnTo>
                    <a:pt x="74917" y="683006"/>
                  </a:lnTo>
                  <a:lnTo>
                    <a:pt x="1778127" y="683006"/>
                  </a:lnTo>
                  <a:lnTo>
                    <a:pt x="1780921" y="680212"/>
                  </a:lnTo>
                  <a:lnTo>
                    <a:pt x="1780921" y="673100"/>
                  </a:lnTo>
                  <a:close/>
                </a:path>
                <a:path w="1781175" h="3130550">
                  <a:moveTo>
                    <a:pt x="1780921" y="34544"/>
                  </a:moveTo>
                  <a:lnTo>
                    <a:pt x="1778127" y="31750"/>
                  </a:lnTo>
                  <a:lnTo>
                    <a:pt x="74917" y="31750"/>
                  </a:lnTo>
                  <a:lnTo>
                    <a:pt x="73202" y="23253"/>
                  </a:lnTo>
                  <a:lnTo>
                    <a:pt x="65049" y="11150"/>
                  </a:lnTo>
                  <a:lnTo>
                    <a:pt x="52946" y="2997"/>
                  </a:lnTo>
                  <a:lnTo>
                    <a:pt x="38100" y="0"/>
                  </a:lnTo>
                  <a:lnTo>
                    <a:pt x="23241" y="2997"/>
                  </a:lnTo>
                  <a:lnTo>
                    <a:pt x="11137" y="11150"/>
                  </a:lnTo>
                  <a:lnTo>
                    <a:pt x="2984" y="23253"/>
                  </a:lnTo>
                  <a:lnTo>
                    <a:pt x="0" y="38100"/>
                  </a:lnTo>
                  <a:lnTo>
                    <a:pt x="2984" y="52959"/>
                  </a:lnTo>
                  <a:lnTo>
                    <a:pt x="11137" y="65062"/>
                  </a:lnTo>
                  <a:lnTo>
                    <a:pt x="23241" y="73215"/>
                  </a:lnTo>
                  <a:lnTo>
                    <a:pt x="38100" y="76200"/>
                  </a:lnTo>
                  <a:lnTo>
                    <a:pt x="52946" y="73215"/>
                  </a:lnTo>
                  <a:lnTo>
                    <a:pt x="65049" y="65062"/>
                  </a:lnTo>
                  <a:lnTo>
                    <a:pt x="73202" y="52959"/>
                  </a:lnTo>
                  <a:lnTo>
                    <a:pt x="74917" y="44450"/>
                  </a:lnTo>
                  <a:lnTo>
                    <a:pt x="1778127" y="44450"/>
                  </a:lnTo>
                  <a:lnTo>
                    <a:pt x="1780921" y="41656"/>
                  </a:lnTo>
                  <a:lnTo>
                    <a:pt x="1780921" y="34544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25787" y="4646637"/>
              <a:ext cx="2368550" cy="2208530"/>
            </a:xfrm>
            <a:custGeom>
              <a:avLst/>
              <a:gdLst/>
              <a:ahLst/>
              <a:cxnLst/>
              <a:rect l="l" t="t" r="r" b="b"/>
              <a:pathLst>
                <a:path w="2368550" h="2208529">
                  <a:moveTo>
                    <a:pt x="2368232" y="29070"/>
                  </a:moveTo>
                  <a:lnTo>
                    <a:pt x="2361260" y="9093"/>
                  </a:lnTo>
                  <a:lnTo>
                    <a:pt x="2340356" y="12"/>
                  </a:lnTo>
                  <a:lnTo>
                    <a:pt x="936840" y="0"/>
                  </a:lnTo>
                  <a:lnTo>
                    <a:pt x="887260" y="215"/>
                  </a:lnTo>
                  <a:lnTo>
                    <a:pt x="837628" y="673"/>
                  </a:lnTo>
                  <a:lnTo>
                    <a:pt x="787958" y="1447"/>
                  </a:lnTo>
                  <a:lnTo>
                    <a:pt x="738251" y="2616"/>
                  </a:lnTo>
                  <a:lnTo>
                    <a:pt x="688505" y="4267"/>
                  </a:lnTo>
                  <a:lnTo>
                    <a:pt x="638746" y="6489"/>
                  </a:lnTo>
                  <a:lnTo>
                    <a:pt x="588975" y="9347"/>
                  </a:lnTo>
                  <a:lnTo>
                    <a:pt x="539191" y="12928"/>
                  </a:lnTo>
                  <a:lnTo>
                    <a:pt x="485089" y="17360"/>
                  </a:lnTo>
                  <a:lnTo>
                    <a:pt x="431215" y="22898"/>
                  </a:lnTo>
                  <a:lnTo>
                    <a:pt x="377418" y="29425"/>
                  </a:lnTo>
                  <a:lnTo>
                    <a:pt x="323532" y="36893"/>
                  </a:lnTo>
                  <a:lnTo>
                    <a:pt x="235496" y="50368"/>
                  </a:lnTo>
                  <a:lnTo>
                    <a:pt x="167640" y="62484"/>
                  </a:lnTo>
                  <a:lnTo>
                    <a:pt x="109601" y="74498"/>
                  </a:lnTo>
                  <a:lnTo>
                    <a:pt x="63779" y="89433"/>
                  </a:lnTo>
                  <a:lnTo>
                    <a:pt x="14922" y="135229"/>
                  </a:lnTo>
                  <a:lnTo>
                    <a:pt x="2146" y="176936"/>
                  </a:lnTo>
                  <a:lnTo>
                    <a:pt x="0" y="223050"/>
                  </a:lnTo>
                  <a:lnTo>
                    <a:pt x="3517" y="269786"/>
                  </a:lnTo>
                  <a:lnTo>
                    <a:pt x="7734" y="313359"/>
                  </a:lnTo>
                  <a:lnTo>
                    <a:pt x="10172" y="360197"/>
                  </a:lnTo>
                  <a:lnTo>
                    <a:pt x="15214" y="453872"/>
                  </a:lnTo>
                  <a:lnTo>
                    <a:pt x="17907" y="500722"/>
                  </a:lnTo>
                  <a:lnTo>
                    <a:pt x="20789" y="547560"/>
                  </a:lnTo>
                  <a:lnTo>
                    <a:pt x="23876" y="594385"/>
                  </a:lnTo>
                  <a:lnTo>
                    <a:pt x="38430" y="868984"/>
                  </a:lnTo>
                  <a:lnTo>
                    <a:pt x="39065" y="909154"/>
                  </a:lnTo>
                  <a:lnTo>
                    <a:pt x="40487" y="955382"/>
                  </a:lnTo>
                  <a:lnTo>
                    <a:pt x="47713" y="1000899"/>
                  </a:lnTo>
                  <a:lnTo>
                    <a:pt x="65824" y="1038974"/>
                  </a:lnTo>
                  <a:lnTo>
                    <a:pt x="99822" y="1062837"/>
                  </a:lnTo>
                  <a:lnTo>
                    <a:pt x="161391" y="1068895"/>
                  </a:lnTo>
                  <a:lnTo>
                    <a:pt x="183489" y="1066927"/>
                  </a:lnTo>
                  <a:lnTo>
                    <a:pt x="180568" y="1087043"/>
                  </a:lnTo>
                  <a:lnTo>
                    <a:pt x="193586" y="1135151"/>
                  </a:lnTo>
                  <a:lnTo>
                    <a:pt x="206197" y="1183398"/>
                  </a:lnTo>
                  <a:lnTo>
                    <a:pt x="218414" y="1231798"/>
                  </a:lnTo>
                  <a:lnTo>
                    <a:pt x="230238" y="1280337"/>
                  </a:lnTo>
                  <a:lnTo>
                    <a:pt x="241655" y="1329004"/>
                  </a:lnTo>
                  <a:lnTo>
                    <a:pt x="252666" y="1377784"/>
                  </a:lnTo>
                  <a:lnTo>
                    <a:pt x="263283" y="1426692"/>
                  </a:lnTo>
                  <a:lnTo>
                    <a:pt x="273494" y="1475701"/>
                  </a:lnTo>
                  <a:lnTo>
                    <a:pt x="283298" y="1524812"/>
                  </a:lnTo>
                  <a:lnTo>
                    <a:pt x="292709" y="1574025"/>
                  </a:lnTo>
                  <a:lnTo>
                    <a:pt x="310896" y="1673212"/>
                  </a:lnTo>
                  <a:lnTo>
                    <a:pt x="319811" y="1723339"/>
                  </a:lnTo>
                  <a:lnTo>
                    <a:pt x="328244" y="1773643"/>
                  </a:lnTo>
                  <a:lnTo>
                    <a:pt x="336003" y="1824139"/>
                  </a:lnTo>
                  <a:lnTo>
                    <a:pt x="342887" y="1874774"/>
                  </a:lnTo>
                  <a:lnTo>
                    <a:pt x="348716" y="1925548"/>
                  </a:lnTo>
                  <a:lnTo>
                    <a:pt x="353288" y="1976437"/>
                  </a:lnTo>
                  <a:lnTo>
                    <a:pt x="356400" y="2027402"/>
                  </a:lnTo>
                  <a:lnTo>
                    <a:pt x="357860" y="2078431"/>
                  </a:lnTo>
                  <a:lnTo>
                    <a:pt x="357466" y="2129510"/>
                  </a:lnTo>
                  <a:lnTo>
                    <a:pt x="355028" y="2180602"/>
                  </a:lnTo>
                  <a:lnTo>
                    <a:pt x="363194" y="2201507"/>
                  </a:lnTo>
                  <a:lnTo>
                    <a:pt x="382892" y="2208466"/>
                  </a:lnTo>
                  <a:lnTo>
                    <a:pt x="403186" y="2201507"/>
                  </a:lnTo>
                  <a:lnTo>
                    <a:pt x="413207" y="2180602"/>
                  </a:lnTo>
                  <a:lnTo>
                    <a:pt x="415632" y="2129472"/>
                  </a:lnTo>
                  <a:lnTo>
                    <a:pt x="416026" y="2078278"/>
                  </a:lnTo>
                  <a:lnTo>
                    <a:pt x="414566" y="2027072"/>
                  </a:lnTo>
                  <a:lnTo>
                    <a:pt x="411441" y="1975866"/>
                  </a:lnTo>
                  <a:lnTo>
                    <a:pt x="406869" y="1924710"/>
                  </a:lnTo>
                  <a:lnTo>
                    <a:pt x="401040" y="1873605"/>
                  </a:lnTo>
                  <a:lnTo>
                    <a:pt x="394144" y="1822602"/>
                  </a:lnTo>
                  <a:lnTo>
                    <a:pt x="386384" y="1771713"/>
                  </a:lnTo>
                  <a:lnTo>
                    <a:pt x="377964" y="1720977"/>
                  </a:lnTo>
                  <a:lnTo>
                    <a:pt x="369062" y="1670431"/>
                  </a:lnTo>
                  <a:lnTo>
                    <a:pt x="359879" y="1620100"/>
                  </a:lnTo>
                  <a:lnTo>
                    <a:pt x="350469" y="1569516"/>
                  </a:lnTo>
                  <a:lnTo>
                    <a:pt x="340728" y="1519097"/>
                  </a:lnTo>
                  <a:lnTo>
                    <a:pt x="330657" y="1468818"/>
                  </a:lnTo>
                  <a:lnTo>
                    <a:pt x="320243" y="1418678"/>
                  </a:lnTo>
                  <a:lnTo>
                    <a:pt x="309473" y="1368666"/>
                  </a:lnTo>
                  <a:lnTo>
                    <a:pt x="298348" y="1318768"/>
                  </a:lnTo>
                  <a:lnTo>
                    <a:pt x="286854" y="1268996"/>
                  </a:lnTo>
                  <a:lnTo>
                    <a:pt x="274993" y="1219327"/>
                  </a:lnTo>
                  <a:lnTo>
                    <a:pt x="262750" y="1169771"/>
                  </a:lnTo>
                  <a:lnTo>
                    <a:pt x="250126" y="1120292"/>
                  </a:lnTo>
                  <a:lnTo>
                    <a:pt x="237096" y="1070902"/>
                  </a:lnTo>
                  <a:lnTo>
                    <a:pt x="230403" y="1062634"/>
                  </a:lnTo>
                  <a:lnTo>
                    <a:pt x="366369" y="1057986"/>
                  </a:lnTo>
                  <a:lnTo>
                    <a:pt x="421589" y="1055433"/>
                  </a:lnTo>
                  <a:lnTo>
                    <a:pt x="476821" y="1053414"/>
                  </a:lnTo>
                  <a:lnTo>
                    <a:pt x="587311" y="1050086"/>
                  </a:lnTo>
                  <a:lnTo>
                    <a:pt x="642569" y="1048283"/>
                  </a:lnTo>
                  <a:lnTo>
                    <a:pt x="693674" y="1047000"/>
                  </a:lnTo>
                  <a:lnTo>
                    <a:pt x="795845" y="1044676"/>
                  </a:lnTo>
                  <a:lnTo>
                    <a:pt x="897940" y="1042682"/>
                  </a:lnTo>
                  <a:lnTo>
                    <a:pt x="999896" y="1041006"/>
                  </a:lnTo>
                  <a:lnTo>
                    <a:pt x="1101648" y="1039660"/>
                  </a:lnTo>
                  <a:lnTo>
                    <a:pt x="1203134" y="1038631"/>
                  </a:lnTo>
                  <a:lnTo>
                    <a:pt x="1504188" y="1036218"/>
                  </a:lnTo>
                  <a:lnTo>
                    <a:pt x="1654238" y="1035519"/>
                  </a:lnTo>
                  <a:lnTo>
                    <a:pt x="1753946" y="1035367"/>
                  </a:lnTo>
                  <a:lnTo>
                    <a:pt x="1804174" y="1035507"/>
                  </a:lnTo>
                  <a:lnTo>
                    <a:pt x="1854365" y="1036040"/>
                  </a:lnTo>
                  <a:lnTo>
                    <a:pt x="1904504" y="1037107"/>
                  </a:lnTo>
                  <a:lnTo>
                    <a:pt x="1954555" y="1038847"/>
                  </a:lnTo>
                  <a:lnTo>
                    <a:pt x="2004479" y="1041412"/>
                  </a:lnTo>
                  <a:lnTo>
                    <a:pt x="2054263" y="1044943"/>
                  </a:lnTo>
                  <a:lnTo>
                    <a:pt x="2103869" y="1049591"/>
                  </a:lnTo>
                  <a:lnTo>
                    <a:pt x="2153272" y="1055497"/>
                  </a:lnTo>
                  <a:lnTo>
                    <a:pt x="2202446" y="1062812"/>
                  </a:lnTo>
                  <a:lnTo>
                    <a:pt x="2251354" y="1071676"/>
                  </a:lnTo>
                  <a:lnTo>
                    <a:pt x="2299970" y="1082243"/>
                  </a:lnTo>
                  <a:lnTo>
                    <a:pt x="2323401" y="1078865"/>
                  </a:lnTo>
                  <a:lnTo>
                    <a:pt x="2335923" y="1061415"/>
                  </a:lnTo>
                  <a:lnTo>
                    <a:pt x="2334501" y="1040638"/>
                  </a:lnTo>
                  <a:lnTo>
                    <a:pt x="2316124" y="1027290"/>
                  </a:lnTo>
                  <a:lnTo>
                    <a:pt x="2264867" y="1015949"/>
                  </a:lnTo>
                  <a:lnTo>
                    <a:pt x="2213318" y="1006436"/>
                  </a:lnTo>
                  <a:lnTo>
                    <a:pt x="2161502" y="998601"/>
                  </a:lnTo>
                  <a:lnTo>
                    <a:pt x="2109457" y="992289"/>
                  </a:lnTo>
                  <a:lnTo>
                    <a:pt x="2057196" y="987336"/>
                  </a:lnTo>
                  <a:lnTo>
                    <a:pt x="2004771" y="983589"/>
                  </a:lnTo>
                  <a:lnTo>
                    <a:pt x="1952205" y="980884"/>
                  </a:lnTo>
                  <a:lnTo>
                    <a:pt x="1899513" y="979055"/>
                  </a:lnTo>
                  <a:lnTo>
                    <a:pt x="1846732" y="977950"/>
                  </a:lnTo>
                  <a:lnTo>
                    <a:pt x="1793900" y="977392"/>
                  </a:lnTo>
                  <a:lnTo>
                    <a:pt x="1741030" y="977252"/>
                  </a:lnTo>
                  <a:lnTo>
                    <a:pt x="1692135" y="977277"/>
                  </a:lnTo>
                  <a:lnTo>
                    <a:pt x="1594154" y="977519"/>
                  </a:lnTo>
                  <a:lnTo>
                    <a:pt x="1446834" y="978242"/>
                  </a:lnTo>
                  <a:lnTo>
                    <a:pt x="1151458" y="980465"/>
                  </a:lnTo>
                  <a:lnTo>
                    <a:pt x="1098626" y="981392"/>
                  </a:lnTo>
                  <a:lnTo>
                    <a:pt x="834491" y="985583"/>
                  </a:lnTo>
                  <a:lnTo>
                    <a:pt x="728840" y="987602"/>
                  </a:lnTo>
                  <a:lnTo>
                    <a:pt x="676021" y="988809"/>
                  </a:lnTo>
                  <a:lnTo>
                    <a:pt x="623214" y="990168"/>
                  </a:lnTo>
                  <a:lnTo>
                    <a:pt x="353390" y="999820"/>
                  </a:lnTo>
                  <a:lnTo>
                    <a:pt x="224180" y="1004671"/>
                  </a:lnTo>
                  <a:lnTo>
                    <a:pt x="196430" y="1007681"/>
                  </a:lnTo>
                  <a:lnTo>
                    <a:pt x="160959" y="1010539"/>
                  </a:lnTo>
                  <a:lnTo>
                    <a:pt x="106260" y="993381"/>
                  </a:lnTo>
                  <a:lnTo>
                    <a:pt x="100355" y="943190"/>
                  </a:lnTo>
                  <a:lnTo>
                    <a:pt x="99822" y="927150"/>
                  </a:lnTo>
                  <a:lnTo>
                    <a:pt x="99542" y="911148"/>
                  </a:lnTo>
                  <a:lnTo>
                    <a:pt x="98793" y="894854"/>
                  </a:lnTo>
                  <a:lnTo>
                    <a:pt x="97751" y="878547"/>
                  </a:lnTo>
                  <a:lnTo>
                    <a:pt x="96545" y="862545"/>
                  </a:lnTo>
                  <a:lnTo>
                    <a:pt x="95097" y="830808"/>
                  </a:lnTo>
                  <a:lnTo>
                    <a:pt x="91567" y="766699"/>
                  </a:lnTo>
                  <a:lnTo>
                    <a:pt x="90119" y="734936"/>
                  </a:lnTo>
                  <a:lnTo>
                    <a:pt x="87033" y="682599"/>
                  </a:lnTo>
                  <a:lnTo>
                    <a:pt x="77038" y="525589"/>
                  </a:lnTo>
                  <a:lnTo>
                    <a:pt x="70916" y="421093"/>
                  </a:lnTo>
                  <a:lnTo>
                    <a:pt x="64541" y="317309"/>
                  </a:lnTo>
                  <a:lnTo>
                    <a:pt x="61709" y="265379"/>
                  </a:lnTo>
                  <a:lnTo>
                    <a:pt x="59423" y="213220"/>
                  </a:lnTo>
                  <a:lnTo>
                    <a:pt x="59372" y="197967"/>
                  </a:lnTo>
                  <a:lnTo>
                    <a:pt x="60223" y="182118"/>
                  </a:lnTo>
                  <a:lnTo>
                    <a:pt x="81203" y="145173"/>
                  </a:lnTo>
                  <a:lnTo>
                    <a:pt x="146913" y="125730"/>
                  </a:lnTo>
                  <a:lnTo>
                    <a:pt x="206171" y="114744"/>
                  </a:lnTo>
                  <a:lnTo>
                    <a:pt x="284911" y="101765"/>
                  </a:lnTo>
                  <a:lnTo>
                    <a:pt x="334327" y="94551"/>
                  </a:lnTo>
                  <a:lnTo>
                    <a:pt x="383768" y="88163"/>
                  </a:lnTo>
                  <a:lnTo>
                    <a:pt x="433222" y="82550"/>
                  </a:lnTo>
                  <a:lnTo>
                    <a:pt x="482701" y="77660"/>
                  </a:lnTo>
                  <a:lnTo>
                    <a:pt x="532206" y="73444"/>
                  </a:lnTo>
                  <a:lnTo>
                    <a:pt x="581736" y="69862"/>
                  </a:lnTo>
                  <a:lnTo>
                    <a:pt x="631291" y="66865"/>
                  </a:lnTo>
                  <a:lnTo>
                    <a:pt x="680859" y="64389"/>
                  </a:lnTo>
                  <a:lnTo>
                    <a:pt x="730453" y="62395"/>
                  </a:lnTo>
                  <a:lnTo>
                    <a:pt x="780072" y="60833"/>
                  </a:lnTo>
                  <a:lnTo>
                    <a:pt x="829703" y="59651"/>
                  </a:lnTo>
                  <a:lnTo>
                    <a:pt x="879373" y="58813"/>
                  </a:lnTo>
                  <a:lnTo>
                    <a:pt x="929055" y="58242"/>
                  </a:lnTo>
                  <a:lnTo>
                    <a:pt x="978763" y="57912"/>
                  </a:lnTo>
                  <a:lnTo>
                    <a:pt x="1028484" y="57772"/>
                  </a:lnTo>
                  <a:lnTo>
                    <a:pt x="1078230" y="57772"/>
                  </a:lnTo>
                  <a:lnTo>
                    <a:pt x="1227607" y="58077"/>
                  </a:lnTo>
                  <a:lnTo>
                    <a:pt x="2340356" y="58127"/>
                  </a:lnTo>
                  <a:lnTo>
                    <a:pt x="2361260" y="49047"/>
                  </a:lnTo>
                  <a:lnTo>
                    <a:pt x="2368232" y="29070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22997" y="3046222"/>
            <a:ext cx="13633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45" dirty="0">
                <a:solidFill>
                  <a:srgbClr val="565656"/>
                </a:solidFill>
                <a:latin typeface="Arial MT"/>
                <a:cs typeface="Arial MT"/>
              </a:rPr>
              <a:t>Y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our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backgrou</a:t>
            </a:r>
            <a:r>
              <a:rPr sz="1400" spc="-15" dirty="0">
                <a:solidFill>
                  <a:srgbClr val="565656"/>
                </a:solidFill>
                <a:latin typeface="Arial MT"/>
                <a:cs typeface="Arial MT"/>
              </a:rPr>
              <a:t>n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1938" y="3658615"/>
            <a:ext cx="2223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14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final</a:t>
            </a:r>
            <a:r>
              <a:rPr sz="14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decision</a:t>
            </a:r>
            <a:r>
              <a:rPr sz="1400" spc="-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you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make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29450" y="4812284"/>
            <a:ext cx="155829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The people you </a:t>
            </a:r>
            <a:r>
              <a:rPr sz="1400" spc="-10" dirty="0">
                <a:solidFill>
                  <a:srgbClr val="466CAD"/>
                </a:solidFill>
                <a:latin typeface="Calibri"/>
                <a:cs typeface="Calibri"/>
              </a:rPr>
              <a:t>meet </a:t>
            </a:r>
            <a:r>
              <a:rPr sz="1400" spc="-305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66CAD"/>
                </a:solidFill>
                <a:latin typeface="Calibri"/>
                <a:cs typeface="Calibri"/>
              </a:rPr>
              <a:t>Level</a:t>
            </a:r>
            <a:r>
              <a:rPr sz="1400" spc="-35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energy </a:t>
            </a:r>
            <a:r>
              <a:rPr sz="1400" spc="-300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Competition </a:t>
            </a:r>
            <a:r>
              <a:rPr sz="1400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66CAD"/>
                </a:solidFill>
                <a:latin typeface="Calibri"/>
                <a:cs typeface="Calibri"/>
              </a:rPr>
              <a:t>Personal</a:t>
            </a:r>
            <a:r>
              <a:rPr sz="1400" spc="-15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66CAD"/>
                </a:solidFill>
                <a:latin typeface="Calibri"/>
                <a:cs typeface="Calibri"/>
              </a:rPr>
              <a:t>life</a:t>
            </a:r>
            <a:endParaRPr sz="1400">
              <a:latin typeface="Calibri"/>
              <a:cs typeface="Calibri"/>
            </a:endParaRPr>
          </a:p>
          <a:p>
            <a:pPr marL="939165" marR="5080" indent="117475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Tim</a:t>
            </a:r>
            <a:r>
              <a:rPr sz="1400" dirty="0">
                <a:solidFill>
                  <a:srgbClr val="466CAD"/>
                </a:solidFill>
                <a:latin typeface="Calibri"/>
                <a:cs typeface="Calibri"/>
              </a:rPr>
              <a:t>ing  Ra</a:t>
            </a:r>
            <a:r>
              <a:rPr sz="1400" spc="-10" dirty="0">
                <a:solidFill>
                  <a:srgbClr val="466CAD"/>
                </a:solidFill>
                <a:latin typeface="Calibri"/>
                <a:cs typeface="Calibri"/>
              </a:rPr>
              <a:t>nd</a:t>
            </a: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om  Chance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145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2707" y="3177032"/>
            <a:ext cx="89795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hasard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favorise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esprits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preparés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1719" y="4035297"/>
            <a:ext cx="1888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Louis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Pasteur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683" y="2557424"/>
            <a:ext cx="10701020" cy="610870"/>
          </a:xfrm>
          <a:custGeom>
            <a:avLst/>
            <a:gdLst/>
            <a:ahLst/>
            <a:cxnLst/>
            <a:rect l="l" t="t" r="r" b="b"/>
            <a:pathLst>
              <a:path w="10701020" h="610869">
                <a:moveTo>
                  <a:pt x="407136" y="171132"/>
                </a:moveTo>
                <a:lnTo>
                  <a:pt x="400596" y="122021"/>
                </a:lnTo>
                <a:lnTo>
                  <a:pt x="381571" y="76619"/>
                </a:lnTo>
                <a:lnTo>
                  <a:pt x="369138" y="61595"/>
                </a:lnTo>
                <a:lnTo>
                  <a:pt x="349364" y="37693"/>
                </a:lnTo>
                <a:lnTo>
                  <a:pt x="339725" y="31788"/>
                </a:lnTo>
                <a:lnTo>
                  <a:pt x="339725" y="187299"/>
                </a:lnTo>
                <a:lnTo>
                  <a:pt x="334835" y="217500"/>
                </a:lnTo>
                <a:lnTo>
                  <a:pt x="307873" y="272478"/>
                </a:lnTo>
                <a:lnTo>
                  <a:pt x="269811" y="309727"/>
                </a:lnTo>
                <a:lnTo>
                  <a:pt x="252679" y="323342"/>
                </a:lnTo>
                <a:lnTo>
                  <a:pt x="236905" y="338302"/>
                </a:lnTo>
                <a:lnTo>
                  <a:pt x="224078" y="356209"/>
                </a:lnTo>
                <a:lnTo>
                  <a:pt x="214655" y="387172"/>
                </a:lnTo>
                <a:lnTo>
                  <a:pt x="213829" y="421068"/>
                </a:lnTo>
                <a:lnTo>
                  <a:pt x="219329" y="456323"/>
                </a:lnTo>
                <a:lnTo>
                  <a:pt x="228892" y="491337"/>
                </a:lnTo>
                <a:lnTo>
                  <a:pt x="185102" y="469379"/>
                </a:lnTo>
                <a:lnTo>
                  <a:pt x="146075" y="440309"/>
                </a:lnTo>
                <a:lnTo>
                  <a:pt x="112941" y="405079"/>
                </a:lnTo>
                <a:lnTo>
                  <a:pt x="86817" y="364617"/>
                </a:lnTo>
                <a:lnTo>
                  <a:pt x="68872" y="319862"/>
                </a:lnTo>
                <a:lnTo>
                  <a:pt x="60236" y="271754"/>
                </a:lnTo>
                <a:lnTo>
                  <a:pt x="63995" y="216522"/>
                </a:lnTo>
                <a:lnTo>
                  <a:pt x="81305" y="164680"/>
                </a:lnTo>
                <a:lnTo>
                  <a:pt x="110375" y="118719"/>
                </a:lnTo>
                <a:lnTo>
                  <a:pt x="149390" y="81127"/>
                </a:lnTo>
                <a:lnTo>
                  <a:pt x="158419" y="77177"/>
                </a:lnTo>
                <a:lnTo>
                  <a:pt x="167449" y="72986"/>
                </a:lnTo>
                <a:lnTo>
                  <a:pt x="176479" y="69253"/>
                </a:lnTo>
                <a:lnTo>
                  <a:pt x="185521" y="66649"/>
                </a:lnTo>
                <a:lnTo>
                  <a:pt x="235089" y="61595"/>
                </a:lnTo>
                <a:lnTo>
                  <a:pt x="277964" y="73685"/>
                </a:lnTo>
                <a:lnTo>
                  <a:pt x="311467" y="100355"/>
                </a:lnTo>
                <a:lnTo>
                  <a:pt x="332930" y="139090"/>
                </a:lnTo>
                <a:lnTo>
                  <a:pt x="339725" y="187299"/>
                </a:lnTo>
                <a:lnTo>
                  <a:pt x="339725" y="31788"/>
                </a:lnTo>
                <a:lnTo>
                  <a:pt x="308483" y="12623"/>
                </a:lnTo>
                <a:lnTo>
                  <a:pt x="262851" y="406"/>
                </a:lnTo>
                <a:lnTo>
                  <a:pt x="215265" y="0"/>
                </a:lnTo>
                <a:lnTo>
                  <a:pt x="168478" y="10363"/>
                </a:lnTo>
                <a:lnTo>
                  <a:pt x="125285" y="30454"/>
                </a:lnTo>
                <a:lnTo>
                  <a:pt x="75590" y="73291"/>
                </a:lnTo>
                <a:lnTo>
                  <a:pt x="38544" y="126974"/>
                </a:lnTo>
                <a:lnTo>
                  <a:pt x="12039" y="184886"/>
                </a:lnTo>
                <a:lnTo>
                  <a:pt x="0" y="250037"/>
                </a:lnTo>
                <a:lnTo>
                  <a:pt x="1308" y="299821"/>
                </a:lnTo>
                <a:lnTo>
                  <a:pt x="10553" y="346290"/>
                </a:lnTo>
                <a:lnTo>
                  <a:pt x="26962" y="389318"/>
                </a:lnTo>
                <a:lnTo>
                  <a:pt x="49796" y="428764"/>
                </a:lnTo>
                <a:lnTo>
                  <a:pt x="78295" y="464502"/>
                </a:lnTo>
                <a:lnTo>
                  <a:pt x="111709" y="496404"/>
                </a:lnTo>
                <a:lnTo>
                  <a:pt x="149288" y="524332"/>
                </a:lnTo>
                <a:lnTo>
                  <a:pt x="190271" y="548170"/>
                </a:lnTo>
                <a:lnTo>
                  <a:pt x="233921" y="567791"/>
                </a:lnTo>
                <a:lnTo>
                  <a:pt x="279488" y="583031"/>
                </a:lnTo>
                <a:lnTo>
                  <a:pt x="299847" y="583641"/>
                </a:lnTo>
                <a:lnTo>
                  <a:pt x="315925" y="573379"/>
                </a:lnTo>
                <a:lnTo>
                  <a:pt x="325272" y="534771"/>
                </a:lnTo>
                <a:lnTo>
                  <a:pt x="313067" y="495185"/>
                </a:lnTo>
                <a:lnTo>
                  <a:pt x="298157" y="449719"/>
                </a:lnTo>
                <a:lnTo>
                  <a:pt x="291388" y="405155"/>
                </a:lnTo>
                <a:lnTo>
                  <a:pt x="303593" y="368274"/>
                </a:lnTo>
                <a:lnTo>
                  <a:pt x="325869" y="344678"/>
                </a:lnTo>
                <a:lnTo>
                  <a:pt x="348157" y="322427"/>
                </a:lnTo>
                <a:lnTo>
                  <a:pt x="368630" y="298373"/>
                </a:lnTo>
                <a:lnTo>
                  <a:pt x="385508" y="269341"/>
                </a:lnTo>
                <a:lnTo>
                  <a:pt x="401866" y="221170"/>
                </a:lnTo>
                <a:lnTo>
                  <a:pt x="407136" y="171132"/>
                </a:lnTo>
                <a:close/>
              </a:path>
              <a:path w="10701020" h="610869">
                <a:moveTo>
                  <a:pt x="864158" y="171132"/>
                </a:moveTo>
                <a:lnTo>
                  <a:pt x="857275" y="122021"/>
                </a:lnTo>
                <a:lnTo>
                  <a:pt x="837539" y="76619"/>
                </a:lnTo>
                <a:lnTo>
                  <a:pt x="824661" y="61595"/>
                </a:lnTo>
                <a:lnTo>
                  <a:pt x="804176" y="37693"/>
                </a:lnTo>
                <a:lnTo>
                  <a:pt x="796937" y="33134"/>
                </a:lnTo>
                <a:lnTo>
                  <a:pt x="796937" y="187299"/>
                </a:lnTo>
                <a:lnTo>
                  <a:pt x="792035" y="217500"/>
                </a:lnTo>
                <a:lnTo>
                  <a:pt x="765086" y="272478"/>
                </a:lnTo>
                <a:lnTo>
                  <a:pt x="727011" y="309727"/>
                </a:lnTo>
                <a:lnTo>
                  <a:pt x="709587" y="323342"/>
                </a:lnTo>
                <a:lnTo>
                  <a:pt x="693077" y="338302"/>
                </a:lnTo>
                <a:lnTo>
                  <a:pt x="678827" y="356209"/>
                </a:lnTo>
                <a:lnTo>
                  <a:pt x="669823" y="387172"/>
                </a:lnTo>
                <a:lnTo>
                  <a:pt x="669823" y="421068"/>
                </a:lnTo>
                <a:lnTo>
                  <a:pt x="676122" y="456323"/>
                </a:lnTo>
                <a:lnTo>
                  <a:pt x="686066" y="491337"/>
                </a:lnTo>
                <a:lnTo>
                  <a:pt x="642112" y="469379"/>
                </a:lnTo>
                <a:lnTo>
                  <a:pt x="602716" y="440309"/>
                </a:lnTo>
                <a:lnTo>
                  <a:pt x="569214" y="405079"/>
                </a:lnTo>
                <a:lnTo>
                  <a:pt x="542937" y="364617"/>
                </a:lnTo>
                <a:lnTo>
                  <a:pt x="525233" y="319862"/>
                </a:lnTo>
                <a:lnTo>
                  <a:pt x="517550" y="272478"/>
                </a:lnTo>
                <a:lnTo>
                  <a:pt x="517474" y="269341"/>
                </a:lnTo>
                <a:lnTo>
                  <a:pt x="518147" y="227380"/>
                </a:lnTo>
                <a:lnTo>
                  <a:pt x="528345" y="184848"/>
                </a:lnTo>
                <a:lnTo>
                  <a:pt x="547103" y="145453"/>
                </a:lnTo>
                <a:lnTo>
                  <a:pt x="573481" y="110451"/>
                </a:lnTo>
                <a:lnTo>
                  <a:pt x="606564" y="81127"/>
                </a:lnTo>
                <a:lnTo>
                  <a:pt x="642759" y="66649"/>
                </a:lnTo>
                <a:lnTo>
                  <a:pt x="691400" y="61595"/>
                </a:lnTo>
                <a:lnTo>
                  <a:pt x="734148" y="73685"/>
                </a:lnTo>
                <a:lnTo>
                  <a:pt x="767994" y="100355"/>
                </a:lnTo>
                <a:lnTo>
                  <a:pt x="789914" y="139090"/>
                </a:lnTo>
                <a:lnTo>
                  <a:pt x="796937" y="187299"/>
                </a:lnTo>
                <a:lnTo>
                  <a:pt x="796937" y="33134"/>
                </a:lnTo>
                <a:lnTo>
                  <a:pt x="764476" y="12623"/>
                </a:lnTo>
                <a:lnTo>
                  <a:pt x="719569" y="406"/>
                </a:lnTo>
                <a:lnTo>
                  <a:pt x="672338" y="0"/>
                </a:lnTo>
                <a:lnTo>
                  <a:pt x="625652" y="10363"/>
                </a:lnTo>
                <a:lnTo>
                  <a:pt x="582434" y="30454"/>
                </a:lnTo>
                <a:lnTo>
                  <a:pt x="531888" y="73291"/>
                </a:lnTo>
                <a:lnTo>
                  <a:pt x="495744" y="126974"/>
                </a:lnTo>
                <a:lnTo>
                  <a:pt x="469239" y="184886"/>
                </a:lnTo>
                <a:lnTo>
                  <a:pt x="457200" y="250037"/>
                </a:lnTo>
                <a:lnTo>
                  <a:pt x="458508" y="299821"/>
                </a:lnTo>
                <a:lnTo>
                  <a:pt x="467753" y="346290"/>
                </a:lnTo>
                <a:lnTo>
                  <a:pt x="484162" y="389318"/>
                </a:lnTo>
                <a:lnTo>
                  <a:pt x="506984" y="428764"/>
                </a:lnTo>
                <a:lnTo>
                  <a:pt x="535482" y="464502"/>
                </a:lnTo>
                <a:lnTo>
                  <a:pt x="568896" y="496404"/>
                </a:lnTo>
                <a:lnTo>
                  <a:pt x="606488" y="524332"/>
                </a:lnTo>
                <a:lnTo>
                  <a:pt x="647484" y="548170"/>
                </a:lnTo>
                <a:lnTo>
                  <a:pt x="691146" y="567791"/>
                </a:lnTo>
                <a:lnTo>
                  <a:pt x="736739" y="583031"/>
                </a:lnTo>
                <a:lnTo>
                  <a:pt x="757059" y="583641"/>
                </a:lnTo>
                <a:lnTo>
                  <a:pt x="773112" y="573379"/>
                </a:lnTo>
                <a:lnTo>
                  <a:pt x="782459" y="534771"/>
                </a:lnTo>
                <a:lnTo>
                  <a:pt x="770255" y="495185"/>
                </a:lnTo>
                <a:lnTo>
                  <a:pt x="755357" y="449719"/>
                </a:lnTo>
                <a:lnTo>
                  <a:pt x="748576" y="405155"/>
                </a:lnTo>
                <a:lnTo>
                  <a:pt x="760742" y="368274"/>
                </a:lnTo>
                <a:lnTo>
                  <a:pt x="783056" y="344678"/>
                </a:lnTo>
                <a:lnTo>
                  <a:pt x="805357" y="322427"/>
                </a:lnTo>
                <a:lnTo>
                  <a:pt x="825830" y="298373"/>
                </a:lnTo>
                <a:lnTo>
                  <a:pt x="842657" y="269341"/>
                </a:lnTo>
                <a:lnTo>
                  <a:pt x="859028" y="221170"/>
                </a:lnTo>
                <a:lnTo>
                  <a:pt x="864158" y="171132"/>
                </a:lnTo>
                <a:close/>
              </a:path>
              <a:path w="10701020" h="610869">
                <a:moveTo>
                  <a:pt x="10244849" y="360781"/>
                </a:moveTo>
                <a:lnTo>
                  <a:pt x="10243515" y="311010"/>
                </a:lnTo>
                <a:lnTo>
                  <a:pt x="10234231" y="264541"/>
                </a:lnTo>
                <a:lnTo>
                  <a:pt x="10217760" y="221513"/>
                </a:lnTo>
                <a:lnTo>
                  <a:pt x="10194849" y="182067"/>
                </a:lnTo>
                <a:lnTo>
                  <a:pt x="10184346" y="168948"/>
                </a:lnTo>
                <a:lnTo>
                  <a:pt x="10184346" y="341477"/>
                </a:lnTo>
                <a:lnTo>
                  <a:pt x="10183660" y="383451"/>
                </a:lnTo>
                <a:lnTo>
                  <a:pt x="10173411" y="425983"/>
                </a:lnTo>
                <a:lnTo>
                  <a:pt x="10154577" y="465378"/>
                </a:lnTo>
                <a:lnTo>
                  <a:pt x="10128072" y="500380"/>
                </a:lnTo>
                <a:lnTo>
                  <a:pt x="10094862" y="529691"/>
                </a:lnTo>
                <a:lnTo>
                  <a:pt x="10058667" y="544169"/>
                </a:lnTo>
                <a:lnTo>
                  <a:pt x="10009797" y="549236"/>
                </a:lnTo>
                <a:lnTo>
                  <a:pt x="9966871" y="537146"/>
                </a:lnTo>
                <a:lnTo>
                  <a:pt x="9932899" y="510476"/>
                </a:lnTo>
                <a:lnTo>
                  <a:pt x="9910889" y="471741"/>
                </a:lnTo>
                <a:lnTo>
                  <a:pt x="9903854" y="423519"/>
                </a:lnTo>
                <a:lnTo>
                  <a:pt x="9908769" y="393331"/>
                </a:lnTo>
                <a:lnTo>
                  <a:pt x="9935845" y="338353"/>
                </a:lnTo>
                <a:lnTo>
                  <a:pt x="9974097" y="301104"/>
                </a:lnTo>
                <a:lnTo>
                  <a:pt x="9991560" y="287489"/>
                </a:lnTo>
                <a:lnTo>
                  <a:pt x="10008083" y="272529"/>
                </a:lnTo>
                <a:lnTo>
                  <a:pt x="10022345" y="254609"/>
                </a:lnTo>
                <a:lnTo>
                  <a:pt x="10031438" y="223659"/>
                </a:lnTo>
                <a:lnTo>
                  <a:pt x="10031438" y="189763"/>
                </a:lnTo>
                <a:lnTo>
                  <a:pt x="10025075" y="154508"/>
                </a:lnTo>
                <a:lnTo>
                  <a:pt x="10015106" y="119481"/>
                </a:lnTo>
                <a:lnTo>
                  <a:pt x="10059225" y="141452"/>
                </a:lnTo>
                <a:lnTo>
                  <a:pt x="10098786" y="170522"/>
                </a:lnTo>
                <a:lnTo>
                  <a:pt x="10132416" y="205752"/>
                </a:lnTo>
                <a:lnTo>
                  <a:pt x="10158793" y="246214"/>
                </a:lnTo>
                <a:lnTo>
                  <a:pt x="10176561" y="290969"/>
                </a:lnTo>
                <a:lnTo>
                  <a:pt x="10184270" y="338353"/>
                </a:lnTo>
                <a:lnTo>
                  <a:pt x="10184346" y="341477"/>
                </a:lnTo>
                <a:lnTo>
                  <a:pt x="10184346" y="168948"/>
                </a:lnTo>
                <a:lnTo>
                  <a:pt x="10138029" y="119481"/>
                </a:lnTo>
                <a:lnTo>
                  <a:pt x="10094989" y="86499"/>
                </a:lnTo>
                <a:lnTo>
                  <a:pt x="10053853" y="62661"/>
                </a:lnTo>
                <a:lnTo>
                  <a:pt x="10010038" y="43040"/>
                </a:lnTo>
                <a:lnTo>
                  <a:pt x="9964306" y="27787"/>
                </a:lnTo>
                <a:lnTo>
                  <a:pt x="9943884" y="27190"/>
                </a:lnTo>
                <a:lnTo>
                  <a:pt x="9927755" y="37439"/>
                </a:lnTo>
                <a:lnTo>
                  <a:pt x="9918433" y="54940"/>
                </a:lnTo>
                <a:lnTo>
                  <a:pt x="9918459" y="76047"/>
                </a:lnTo>
                <a:lnTo>
                  <a:pt x="9930663" y="115646"/>
                </a:lnTo>
                <a:lnTo>
                  <a:pt x="9945599" y="161112"/>
                </a:lnTo>
                <a:lnTo>
                  <a:pt x="9952380" y="205676"/>
                </a:lnTo>
                <a:lnTo>
                  <a:pt x="9940176" y="242544"/>
                </a:lnTo>
                <a:lnTo>
                  <a:pt x="9917773" y="266153"/>
                </a:lnTo>
                <a:lnTo>
                  <a:pt x="9895421" y="288391"/>
                </a:lnTo>
                <a:lnTo>
                  <a:pt x="9874898" y="312458"/>
                </a:lnTo>
                <a:lnTo>
                  <a:pt x="9858007" y="341477"/>
                </a:lnTo>
                <a:lnTo>
                  <a:pt x="9841573" y="389661"/>
                </a:lnTo>
                <a:lnTo>
                  <a:pt x="9836404" y="439699"/>
                </a:lnTo>
                <a:lnTo>
                  <a:pt x="9843313" y="488810"/>
                </a:lnTo>
                <a:lnTo>
                  <a:pt x="9863112" y="534212"/>
                </a:lnTo>
                <a:lnTo>
                  <a:pt x="9896615" y="573125"/>
                </a:lnTo>
                <a:lnTo>
                  <a:pt x="9936467" y="598208"/>
                </a:lnTo>
                <a:lnTo>
                  <a:pt x="9981552" y="610425"/>
                </a:lnTo>
                <a:lnTo>
                  <a:pt x="10028961" y="610831"/>
                </a:lnTo>
                <a:lnTo>
                  <a:pt x="10075786" y="600468"/>
                </a:lnTo>
                <a:lnTo>
                  <a:pt x="10119119" y="580364"/>
                </a:lnTo>
                <a:lnTo>
                  <a:pt x="10146284" y="560539"/>
                </a:lnTo>
                <a:lnTo>
                  <a:pt x="10157866" y="549236"/>
                </a:lnTo>
                <a:lnTo>
                  <a:pt x="10169855" y="537540"/>
                </a:lnTo>
                <a:lnTo>
                  <a:pt x="10206114" y="483844"/>
                </a:lnTo>
                <a:lnTo>
                  <a:pt x="10232758" y="425932"/>
                </a:lnTo>
                <a:lnTo>
                  <a:pt x="10240848" y="394271"/>
                </a:lnTo>
                <a:lnTo>
                  <a:pt x="10244849" y="360781"/>
                </a:lnTo>
                <a:close/>
              </a:path>
              <a:path w="10701020" h="610869">
                <a:moveTo>
                  <a:pt x="10700525" y="360781"/>
                </a:moveTo>
                <a:lnTo>
                  <a:pt x="10699204" y="311010"/>
                </a:lnTo>
                <a:lnTo>
                  <a:pt x="10689971" y="264541"/>
                </a:lnTo>
                <a:lnTo>
                  <a:pt x="10673563" y="221513"/>
                </a:lnTo>
                <a:lnTo>
                  <a:pt x="10650728" y="182067"/>
                </a:lnTo>
                <a:lnTo>
                  <a:pt x="10640327" y="169024"/>
                </a:lnTo>
                <a:lnTo>
                  <a:pt x="10640327" y="339064"/>
                </a:lnTo>
                <a:lnTo>
                  <a:pt x="10636555" y="394309"/>
                </a:lnTo>
                <a:lnTo>
                  <a:pt x="10619219" y="446151"/>
                </a:lnTo>
                <a:lnTo>
                  <a:pt x="10590149" y="492112"/>
                </a:lnTo>
                <a:lnTo>
                  <a:pt x="10551173" y="529691"/>
                </a:lnTo>
                <a:lnTo>
                  <a:pt x="10542118" y="533654"/>
                </a:lnTo>
                <a:lnTo>
                  <a:pt x="10533075" y="537845"/>
                </a:lnTo>
                <a:lnTo>
                  <a:pt x="10524020" y="541578"/>
                </a:lnTo>
                <a:lnTo>
                  <a:pt x="10514978" y="544169"/>
                </a:lnTo>
                <a:lnTo>
                  <a:pt x="10465397" y="549236"/>
                </a:lnTo>
                <a:lnTo>
                  <a:pt x="10422534" y="537146"/>
                </a:lnTo>
                <a:lnTo>
                  <a:pt x="10389044" y="510476"/>
                </a:lnTo>
                <a:lnTo>
                  <a:pt x="10367569" y="471741"/>
                </a:lnTo>
                <a:lnTo>
                  <a:pt x="10360800" y="423519"/>
                </a:lnTo>
                <a:lnTo>
                  <a:pt x="10365689" y="393331"/>
                </a:lnTo>
                <a:lnTo>
                  <a:pt x="10392639" y="338353"/>
                </a:lnTo>
                <a:lnTo>
                  <a:pt x="10430675" y="301104"/>
                </a:lnTo>
                <a:lnTo>
                  <a:pt x="10447833" y="287489"/>
                </a:lnTo>
                <a:lnTo>
                  <a:pt x="10463632" y="272529"/>
                </a:lnTo>
                <a:lnTo>
                  <a:pt x="10476497" y="254609"/>
                </a:lnTo>
                <a:lnTo>
                  <a:pt x="10485857" y="223659"/>
                </a:lnTo>
                <a:lnTo>
                  <a:pt x="10486695" y="189763"/>
                </a:lnTo>
                <a:lnTo>
                  <a:pt x="10481221" y="154508"/>
                </a:lnTo>
                <a:lnTo>
                  <a:pt x="10471671" y="119481"/>
                </a:lnTo>
                <a:lnTo>
                  <a:pt x="10515448" y="141452"/>
                </a:lnTo>
                <a:lnTo>
                  <a:pt x="10554475" y="170522"/>
                </a:lnTo>
                <a:lnTo>
                  <a:pt x="10587622" y="205752"/>
                </a:lnTo>
                <a:lnTo>
                  <a:pt x="10613720" y="246214"/>
                </a:lnTo>
                <a:lnTo>
                  <a:pt x="10631678" y="290969"/>
                </a:lnTo>
                <a:lnTo>
                  <a:pt x="10640327" y="339064"/>
                </a:lnTo>
                <a:lnTo>
                  <a:pt x="10640327" y="169024"/>
                </a:lnTo>
                <a:lnTo>
                  <a:pt x="10594124" y="119481"/>
                </a:lnTo>
                <a:lnTo>
                  <a:pt x="10551236" y="86499"/>
                </a:lnTo>
                <a:lnTo>
                  <a:pt x="10510241" y="62661"/>
                </a:lnTo>
                <a:lnTo>
                  <a:pt x="10466578" y="43040"/>
                </a:lnTo>
                <a:lnTo>
                  <a:pt x="10420998" y="27787"/>
                </a:lnTo>
                <a:lnTo>
                  <a:pt x="10400665" y="27190"/>
                </a:lnTo>
                <a:lnTo>
                  <a:pt x="10384612" y="37439"/>
                </a:lnTo>
                <a:lnTo>
                  <a:pt x="10375303" y="54940"/>
                </a:lnTo>
                <a:lnTo>
                  <a:pt x="10375278" y="76047"/>
                </a:lnTo>
                <a:lnTo>
                  <a:pt x="10387470" y="115646"/>
                </a:lnTo>
                <a:lnTo>
                  <a:pt x="10402367" y="161112"/>
                </a:lnTo>
                <a:lnTo>
                  <a:pt x="10409149" y="205676"/>
                </a:lnTo>
                <a:lnTo>
                  <a:pt x="10396995" y="242544"/>
                </a:lnTo>
                <a:lnTo>
                  <a:pt x="10374668" y="266153"/>
                </a:lnTo>
                <a:lnTo>
                  <a:pt x="10352367" y="288391"/>
                </a:lnTo>
                <a:lnTo>
                  <a:pt x="10331894" y="312458"/>
                </a:lnTo>
                <a:lnTo>
                  <a:pt x="10315080" y="341477"/>
                </a:lnTo>
                <a:lnTo>
                  <a:pt x="10298684" y="389661"/>
                </a:lnTo>
                <a:lnTo>
                  <a:pt x="10293401" y="439699"/>
                </a:lnTo>
                <a:lnTo>
                  <a:pt x="10299929" y="488810"/>
                </a:lnTo>
                <a:lnTo>
                  <a:pt x="10318940" y="534212"/>
                </a:lnTo>
                <a:lnTo>
                  <a:pt x="10351148" y="573125"/>
                </a:lnTo>
                <a:lnTo>
                  <a:pt x="10392016" y="598208"/>
                </a:lnTo>
                <a:lnTo>
                  <a:pt x="10437635" y="610425"/>
                </a:lnTo>
                <a:lnTo>
                  <a:pt x="10485234" y="610831"/>
                </a:lnTo>
                <a:lnTo>
                  <a:pt x="10532047" y="600468"/>
                </a:lnTo>
                <a:lnTo>
                  <a:pt x="10575303" y="580364"/>
                </a:lnTo>
                <a:lnTo>
                  <a:pt x="10612958" y="549236"/>
                </a:lnTo>
                <a:lnTo>
                  <a:pt x="10645407" y="511822"/>
                </a:lnTo>
                <a:lnTo>
                  <a:pt x="10676814" y="455803"/>
                </a:lnTo>
                <a:lnTo>
                  <a:pt x="10696512" y="394309"/>
                </a:lnTo>
                <a:lnTo>
                  <a:pt x="10700525" y="36078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16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495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0" dirty="0"/>
              <a:t> </a:t>
            </a:r>
            <a:r>
              <a:rPr spc="-5" dirty="0"/>
              <a:t>recruiting</a:t>
            </a:r>
            <a:r>
              <a:rPr spc="-20" dirty="0"/>
              <a:t> </a:t>
            </a:r>
            <a:r>
              <a:rPr spc="-5" dirty="0"/>
              <a:t>process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183880" y="1819655"/>
            <a:ext cx="3595370" cy="3412490"/>
            <a:chOff x="8183880" y="1819655"/>
            <a:chExt cx="3595370" cy="3412490"/>
          </a:xfrm>
        </p:grpSpPr>
        <p:sp>
          <p:nvSpPr>
            <p:cNvPr id="8" name="object 8"/>
            <p:cNvSpPr/>
            <p:nvPr/>
          </p:nvSpPr>
          <p:spPr>
            <a:xfrm>
              <a:off x="8368284" y="1819655"/>
              <a:ext cx="3411220" cy="3412490"/>
            </a:xfrm>
            <a:custGeom>
              <a:avLst/>
              <a:gdLst/>
              <a:ahLst/>
              <a:cxnLst/>
              <a:rect l="l" t="t" r="r" b="b"/>
              <a:pathLst>
                <a:path w="3411220" h="3412490">
                  <a:moveTo>
                    <a:pt x="1705356" y="0"/>
                  </a:moveTo>
                  <a:lnTo>
                    <a:pt x="1656802" y="678"/>
                  </a:lnTo>
                  <a:lnTo>
                    <a:pt x="1608585" y="2700"/>
                  </a:lnTo>
                  <a:lnTo>
                    <a:pt x="1560721" y="6050"/>
                  </a:lnTo>
                  <a:lnTo>
                    <a:pt x="1513230" y="10707"/>
                  </a:lnTo>
                  <a:lnTo>
                    <a:pt x="1466129" y="16656"/>
                  </a:lnTo>
                  <a:lnTo>
                    <a:pt x="1419435" y="23876"/>
                  </a:lnTo>
                  <a:lnTo>
                    <a:pt x="1373168" y="32351"/>
                  </a:lnTo>
                  <a:lnTo>
                    <a:pt x="1327345" y="42063"/>
                  </a:lnTo>
                  <a:lnTo>
                    <a:pt x="1281983" y="52993"/>
                  </a:lnTo>
                  <a:lnTo>
                    <a:pt x="1237102" y="65123"/>
                  </a:lnTo>
                  <a:lnTo>
                    <a:pt x="1192718" y="78436"/>
                  </a:lnTo>
                  <a:lnTo>
                    <a:pt x="1148851" y="92913"/>
                  </a:lnTo>
                  <a:lnTo>
                    <a:pt x="1105518" y="108536"/>
                  </a:lnTo>
                  <a:lnTo>
                    <a:pt x="1062736" y="125288"/>
                  </a:lnTo>
                  <a:lnTo>
                    <a:pt x="1020525" y="143151"/>
                  </a:lnTo>
                  <a:lnTo>
                    <a:pt x="978901" y="162105"/>
                  </a:lnTo>
                  <a:lnTo>
                    <a:pt x="937884" y="182134"/>
                  </a:lnTo>
                  <a:lnTo>
                    <a:pt x="897490" y="203220"/>
                  </a:lnTo>
                  <a:lnTo>
                    <a:pt x="857739" y="225344"/>
                  </a:lnTo>
                  <a:lnTo>
                    <a:pt x="818647" y="248488"/>
                  </a:lnTo>
                  <a:lnTo>
                    <a:pt x="780234" y="272634"/>
                  </a:lnTo>
                  <a:lnTo>
                    <a:pt x="742516" y="297765"/>
                  </a:lnTo>
                  <a:lnTo>
                    <a:pt x="705512" y="323862"/>
                  </a:lnTo>
                  <a:lnTo>
                    <a:pt x="669240" y="350907"/>
                  </a:lnTo>
                  <a:lnTo>
                    <a:pt x="633719" y="378883"/>
                  </a:lnTo>
                  <a:lnTo>
                    <a:pt x="598965" y="407771"/>
                  </a:lnTo>
                  <a:lnTo>
                    <a:pt x="564997" y="437553"/>
                  </a:lnTo>
                  <a:lnTo>
                    <a:pt x="531833" y="468212"/>
                  </a:lnTo>
                  <a:lnTo>
                    <a:pt x="499491" y="499729"/>
                  </a:lnTo>
                  <a:lnTo>
                    <a:pt x="467988" y="532086"/>
                  </a:lnTo>
                  <a:lnTo>
                    <a:pt x="437344" y="565265"/>
                  </a:lnTo>
                  <a:lnTo>
                    <a:pt x="407576" y="599249"/>
                  </a:lnTo>
                  <a:lnTo>
                    <a:pt x="378701" y="634018"/>
                  </a:lnTo>
                  <a:lnTo>
                    <a:pt x="350739" y="669556"/>
                  </a:lnTo>
                  <a:lnTo>
                    <a:pt x="323706" y="705845"/>
                  </a:lnTo>
                  <a:lnTo>
                    <a:pt x="297621" y="742865"/>
                  </a:lnTo>
                  <a:lnTo>
                    <a:pt x="272502" y="780600"/>
                  </a:lnTo>
                  <a:lnTo>
                    <a:pt x="248367" y="819031"/>
                  </a:lnTo>
                  <a:lnTo>
                    <a:pt x="225234" y="858140"/>
                  </a:lnTo>
                  <a:lnTo>
                    <a:pt x="203121" y="897909"/>
                  </a:lnTo>
                  <a:lnTo>
                    <a:pt x="182046" y="938321"/>
                  </a:lnTo>
                  <a:lnTo>
                    <a:pt x="162026" y="979356"/>
                  </a:lnTo>
                  <a:lnTo>
                    <a:pt x="143081" y="1020998"/>
                  </a:lnTo>
                  <a:lnTo>
                    <a:pt x="125227" y="1063228"/>
                  </a:lnTo>
                  <a:lnTo>
                    <a:pt x="108483" y="1106028"/>
                  </a:lnTo>
                  <a:lnTo>
                    <a:pt x="92867" y="1149380"/>
                  </a:lnTo>
                  <a:lnTo>
                    <a:pt x="78397" y="1193266"/>
                  </a:lnTo>
                  <a:lnTo>
                    <a:pt x="65091" y="1237669"/>
                  </a:lnTo>
                  <a:lnTo>
                    <a:pt x="52966" y="1282569"/>
                  </a:lnTo>
                  <a:lnTo>
                    <a:pt x="42042" y="1327950"/>
                  </a:lnTo>
                  <a:lnTo>
                    <a:pt x="32335" y="1373793"/>
                  </a:lnTo>
                  <a:lnTo>
                    <a:pt x="23864" y="1420079"/>
                  </a:lnTo>
                  <a:lnTo>
                    <a:pt x="16647" y="1466792"/>
                  </a:lnTo>
                  <a:lnTo>
                    <a:pt x="10702" y="1513913"/>
                  </a:lnTo>
                  <a:lnTo>
                    <a:pt x="6047" y="1561424"/>
                  </a:lnTo>
                  <a:lnTo>
                    <a:pt x="2699" y="1609307"/>
                  </a:lnTo>
                  <a:lnTo>
                    <a:pt x="677" y="1657544"/>
                  </a:lnTo>
                  <a:lnTo>
                    <a:pt x="0" y="1706118"/>
                  </a:lnTo>
                  <a:lnTo>
                    <a:pt x="677" y="1754691"/>
                  </a:lnTo>
                  <a:lnTo>
                    <a:pt x="2699" y="1802928"/>
                  </a:lnTo>
                  <a:lnTo>
                    <a:pt x="6047" y="1850811"/>
                  </a:lnTo>
                  <a:lnTo>
                    <a:pt x="10702" y="1898322"/>
                  </a:lnTo>
                  <a:lnTo>
                    <a:pt x="16647" y="1945443"/>
                  </a:lnTo>
                  <a:lnTo>
                    <a:pt x="23864" y="1992156"/>
                  </a:lnTo>
                  <a:lnTo>
                    <a:pt x="32335" y="2038442"/>
                  </a:lnTo>
                  <a:lnTo>
                    <a:pt x="42042" y="2084285"/>
                  </a:lnTo>
                  <a:lnTo>
                    <a:pt x="52966" y="2129666"/>
                  </a:lnTo>
                  <a:lnTo>
                    <a:pt x="65091" y="2174566"/>
                  </a:lnTo>
                  <a:lnTo>
                    <a:pt x="78397" y="2218969"/>
                  </a:lnTo>
                  <a:lnTo>
                    <a:pt x="92867" y="2262855"/>
                  </a:lnTo>
                  <a:lnTo>
                    <a:pt x="108483" y="2306207"/>
                  </a:lnTo>
                  <a:lnTo>
                    <a:pt x="125227" y="2349007"/>
                  </a:lnTo>
                  <a:lnTo>
                    <a:pt x="143081" y="2391237"/>
                  </a:lnTo>
                  <a:lnTo>
                    <a:pt x="162026" y="2432879"/>
                  </a:lnTo>
                  <a:lnTo>
                    <a:pt x="182046" y="2473914"/>
                  </a:lnTo>
                  <a:lnTo>
                    <a:pt x="203121" y="2514326"/>
                  </a:lnTo>
                  <a:lnTo>
                    <a:pt x="225234" y="2554095"/>
                  </a:lnTo>
                  <a:lnTo>
                    <a:pt x="248367" y="2593204"/>
                  </a:lnTo>
                  <a:lnTo>
                    <a:pt x="272502" y="2631635"/>
                  </a:lnTo>
                  <a:lnTo>
                    <a:pt x="297621" y="2669370"/>
                  </a:lnTo>
                  <a:lnTo>
                    <a:pt x="323706" y="2706390"/>
                  </a:lnTo>
                  <a:lnTo>
                    <a:pt x="350739" y="2742679"/>
                  </a:lnTo>
                  <a:lnTo>
                    <a:pt x="378701" y="2778217"/>
                  </a:lnTo>
                  <a:lnTo>
                    <a:pt x="407576" y="2812986"/>
                  </a:lnTo>
                  <a:lnTo>
                    <a:pt x="437344" y="2846970"/>
                  </a:lnTo>
                  <a:lnTo>
                    <a:pt x="467988" y="2880149"/>
                  </a:lnTo>
                  <a:lnTo>
                    <a:pt x="499490" y="2912506"/>
                  </a:lnTo>
                  <a:lnTo>
                    <a:pt x="531833" y="2944023"/>
                  </a:lnTo>
                  <a:lnTo>
                    <a:pt x="564997" y="2974682"/>
                  </a:lnTo>
                  <a:lnTo>
                    <a:pt x="598965" y="3004464"/>
                  </a:lnTo>
                  <a:lnTo>
                    <a:pt x="633719" y="3033352"/>
                  </a:lnTo>
                  <a:lnTo>
                    <a:pt x="669240" y="3061328"/>
                  </a:lnTo>
                  <a:lnTo>
                    <a:pt x="705512" y="3088373"/>
                  </a:lnTo>
                  <a:lnTo>
                    <a:pt x="742516" y="3114470"/>
                  </a:lnTo>
                  <a:lnTo>
                    <a:pt x="780234" y="3139601"/>
                  </a:lnTo>
                  <a:lnTo>
                    <a:pt x="818647" y="3163747"/>
                  </a:lnTo>
                  <a:lnTo>
                    <a:pt x="857739" y="3186891"/>
                  </a:lnTo>
                  <a:lnTo>
                    <a:pt x="897490" y="3209015"/>
                  </a:lnTo>
                  <a:lnTo>
                    <a:pt x="937884" y="3230101"/>
                  </a:lnTo>
                  <a:lnTo>
                    <a:pt x="978901" y="3250130"/>
                  </a:lnTo>
                  <a:lnTo>
                    <a:pt x="1020525" y="3269084"/>
                  </a:lnTo>
                  <a:lnTo>
                    <a:pt x="1062736" y="3286947"/>
                  </a:lnTo>
                  <a:lnTo>
                    <a:pt x="1105518" y="3303699"/>
                  </a:lnTo>
                  <a:lnTo>
                    <a:pt x="1148851" y="3319322"/>
                  </a:lnTo>
                  <a:lnTo>
                    <a:pt x="1192718" y="3333799"/>
                  </a:lnTo>
                  <a:lnTo>
                    <a:pt x="1237102" y="3347112"/>
                  </a:lnTo>
                  <a:lnTo>
                    <a:pt x="1281983" y="3359242"/>
                  </a:lnTo>
                  <a:lnTo>
                    <a:pt x="1327345" y="3370172"/>
                  </a:lnTo>
                  <a:lnTo>
                    <a:pt x="1373168" y="3379884"/>
                  </a:lnTo>
                  <a:lnTo>
                    <a:pt x="1419435" y="3388359"/>
                  </a:lnTo>
                  <a:lnTo>
                    <a:pt x="1466129" y="3395579"/>
                  </a:lnTo>
                  <a:lnTo>
                    <a:pt x="1513230" y="3401528"/>
                  </a:lnTo>
                  <a:lnTo>
                    <a:pt x="1560721" y="3406185"/>
                  </a:lnTo>
                  <a:lnTo>
                    <a:pt x="1608585" y="3409535"/>
                  </a:lnTo>
                  <a:lnTo>
                    <a:pt x="1656802" y="3411557"/>
                  </a:lnTo>
                  <a:lnTo>
                    <a:pt x="1705356" y="3412236"/>
                  </a:lnTo>
                  <a:lnTo>
                    <a:pt x="1753909" y="3411557"/>
                  </a:lnTo>
                  <a:lnTo>
                    <a:pt x="1802126" y="3409535"/>
                  </a:lnTo>
                  <a:lnTo>
                    <a:pt x="1849990" y="3406185"/>
                  </a:lnTo>
                  <a:lnTo>
                    <a:pt x="1897481" y="3401528"/>
                  </a:lnTo>
                  <a:lnTo>
                    <a:pt x="1944582" y="3395579"/>
                  </a:lnTo>
                  <a:lnTo>
                    <a:pt x="1991276" y="3388359"/>
                  </a:lnTo>
                  <a:lnTo>
                    <a:pt x="2037543" y="3379884"/>
                  </a:lnTo>
                  <a:lnTo>
                    <a:pt x="2083366" y="3370172"/>
                  </a:lnTo>
                  <a:lnTo>
                    <a:pt x="2128728" y="3359242"/>
                  </a:lnTo>
                  <a:lnTo>
                    <a:pt x="2173609" y="3347112"/>
                  </a:lnTo>
                  <a:lnTo>
                    <a:pt x="2217993" y="3333799"/>
                  </a:lnTo>
                  <a:lnTo>
                    <a:pt x="2261860" y="3319322"/>
                  </a:lnTo>
                  <a:lnTo>
                    <a:pt x="2305193" y="3303699"/>
                  </a:lnTo>
                  <a:lnTo>
                    <a:pt x="2347975" y="3286947"/>
                  </a:lnTo>
                  <a:lnTo>
                    <a:pt x="2390186" y="3269084"/>
                  </a:lnTo>
                  <a:lnTo>
                    <a:pt x="2431810" y="3250130"/>
                  </a:lnTo>
                  <a:lnTo>
                    <a:pt x="2472827" y="3230101"/>
                  </a:lnTo>
                  <a:lnTo>
                    <a:pt x="2513221" y="3209015"/>
                  </a:lnTo>
                  <a:lnTo>
                    <a:pt x="2552972" y="3186891"/>
                  </a:lnTo>
                  <a:lnTo>
                    <a:pt x="2592064" y="3163747"/>
                  </a:lnTo>
                  <a:lnTo>
                    <a:pt x="2630477" y="3139601"/>
                  </a:lnTo>
                  <a:lnTo>
                    <a:pt x="2668195" y="3114470"/>
                  </a:lnTo>
                  <a:lnTo>
                    <a:pt x="2705199" y="3088373"/>
                  </a:lnTo>
                  <a:lnTo>
                    <a:pt x="2741471" y="3061328"/>
                  </a:lnTo>
                  <a:lnTo>
                    <a:pt x="2776992" y="3033352"/>
                  </a:lnTo>
                  <a:lnTo>
                    <a:pt x="2811746" y="3004464"/>
                  </a:lnTo>
                  <a:lnTo>
                    <a:pt x="2845714" y="2974682"/>
                  </a:lnTo>
                  <a:lnTo>
                    <a:pt x="2878878" y="2944023"/>
                  </a:lnTo>
                  <a:lnTo>
                    <a:pt x="2911220" y="2912506"/>
                  </a:lnTo>
                  <a:lnTo>
                    <a:pt x="2942723" y="2880149"/>
                  </a:lnTo>
                  <a:lnTo>
                    <a:pt x="2973367" y="2846970"/>
                  </a:lnTo>
                  <a:lnTo>
                    <a:pt x="3003135" y="2812986"/>
                  </a:lnTo>
                  <a:lnTo>
                    <a:pt x="3032010" y="2778217"/>
                  </a:lnTo>
                  <a:lnTo>
                    <a:pt x="3059972" y="2742679"/>
                  </a:lnTo>
                  <a:lnTo>
                    <a:pt x="3087005" y="2706390"/>
                  </a:lnTo>
                  <a:lnTo>
                    <a:pt x="3113090" y="2669370"/>
                  </a:lnTo>
                  <a:lnTo>
                    <a:pt x="3138209" y="2631635"/>
                  </a:lnTo>
                  <a:lnTo>
                    <a:pt x="3162344" y="2593204"/>
                  </a:lnTo>
                  <a:lnTo>
                    <a:pt x="3185477" y="2554095"/>
                  </a:lnTo>
                  <a:lnTo>
                    <a:pt x="3207590" y="2514326"/>
                  </a:lnTo>
                  <a:lnTo>
                    <a:pt x="3228665" y="2473914"/>
                  </a:lnTo>
                  <a:lnTo>
                    <a:pt x="3248685" y="2432879"/>
                  </a:lnTo>
                  <a:lnTo>
                    <a:pt x="3267630" y="2391237"/>
                  </a:lnTo>
                  <a:lnTo>
                    <a:pt x="3285484" y="2349007"/>
                  </a:lnTo>
                  <a:lnTo>
                    <a:pt x="3302228" y="2306207"/>
                  </a:lnTo>
                  <a:lnTo>
                    <a:pt x="3317844" y="2262855"/>
                  </a:lnTo>
                  <a:lnTo>
                    <a:pt x="3332314" y="2218969"/>
                  </a:lnTo>
                  <a:lnTo>
                    <a:pt x="3345620" y="2174566"/>
                  </a:lnTo>
                  <a:lnTo>
                    <a:pt x="3357745" y="2129666"/>
                  </a:lnTo>
                  <a:lnTo>
                    <a:pt x="3368669" y="2084285"/>
                  </a:lnTo>
                  <a:lnTo>
                    <a:pt x="3378376" y="2038442"/>
                  </a:lnTo>
                  <a:lnTo>
                    <a:pt x="3386847" y="1992156"/>
                  </a:lnTo>
                  <a:lnTo>
                    <a:pt x="3394064" y="1945443"/>
                  </a:lnTo>
                  <a:lnTo>
                    <a:pt x="3400009" y="1898322"/>
                  </a:lnTo>
                  <a:lnTo>
                    <a:pt x="3404664" y="1850811"/>
                  </a:lnTo>
                  <a:lnTo>
                    <a:pt x="3408012" y="1802928"/>
                  </a:lnTo>
                  <a:lnTo>
                    <a:pt x="3410034" y="1754691"/>
                  </a:lnTo>
                  <a:lnTo>
                    <a:pt x="3410712" y="1706118"/>
                  </a:lnTo>
                  <a:lnTo>
                    <a:pt x="3410034" y="1657544"/>
                  </a:lnTo>
                  <a:lnTo>
                    <a:pt x="3408012" y="1609307"/>
                  </a:lnTo>
                  <a:lnTo>
                    <a:pt x="3404664" y="1561424"/>
                  </a:lnTo>
                  <a:lnTo>
                    <a:pt x="3400009" y="1513913"/>
                  </a:lnTo>
                  <a:lnTo>
                    <a:pt x="3394064" y="1466792"/>
                  </a:lnTo>
                  <a:lnTo>
                    <a:pt x="3386847" y="1420079"/>
                  </a:lnTo>
                  <a:lnTo>
                    <a:pt x="3378376" y="1373793"/>
                  </a:lnTo>
                  <a:lnTo>
                    <a:pt x="3368669" y="1327950"/>
                  </a:lnTo>
                  <a:lnTo>
                    <a:pt x="3357745" y="1282569"/>
                  </a:lnTo>
                  <a:lnTo>
                    <a:pt x="3345620" y="1237669"/>
                  </a:lnTo>
                  <a:lnTo>
                    <a:pt x="3332314" y="1193266"/>
                  </a:lnTo>
                  <a:lnTo>
                    <a:pt x="3317844" y="1149380"/>
                  </a:lnTo>
                  <a:lnTo>
                    <a:pt x="3302228" y="1106028"/>
                  </a:lnTo>
                  <a:lnTo>
                    <a:pt x="3285484" y="1063228"/>
                  </a:lnTo>
                  <a:lnTo>
                    <a:pt x="3267630" y="1020998"/>
                  </a:lnTo>
                  <a:lnTo>
                    <a:pt x="3248685" y="979356"/>
                  </a:lnTo>
                  <a:lnTo>
                    <a:pt x="3228665" y="938321"/>
                  </a:lnTo>
                  <a:lnTo>
                    <a:pt x="3207590" y="897909"/>
                  </a:lnTo>
                  <a:lnTo>
                    <a:pt x="3185477" y="858140"/>
                  </a:lnTo>
                  <a:lnTo>
                    <a:pt x="3162344" y="819031"/>
                  </a:lnTo>
                  <a:lnTo>
                    <a:pt x="3138209" y="780600"/>
                  </a:lnTo>
                  <a:lnTo>
                    <a:pt x="3113090" y="742865"/>
                  </a:lnTo>
                  <a:lnTo>
                    <a:pt x="3087005" y="705845"/>
                  </a:lnTo>
                  <a:lnTo>
                    <a:pt x="3059972" y="669556"/>
                  </a:lnTo>
                  <a:lnTo>
                    <a:pt x="3032010" y="634018"/>
                  </a:lnTo>
                  <a:lnTo>
                    <a:pt x="3003135" y="599249"/>
                  </a:lnTo>
                  <a:lnTo>
                    <a:pt x="2973367" y="565265"/>
                  </a:lnTo>
                  <a:lnTo>
                    <a:pt x="2942723" y="532086"/>
                  </a:lnTo>
                  <a:lnTo>
                    <a:pt x="2911221" y="499729"/>
                  </a:lnTo>
                  <a:lnTo>
                    <a:pt x="2878878" y="468212"/>
                  </a:lnTo>
                  <a:lnTo>
                    <a:pt x="2845714" y="437553"/>
                  </a:lnTo>
                  <a:lnTo>
                    <a:pt x="2811746" y="407771"/>
                  </a:lnTo>
                  <a:lnTo>
                    <a:pt x="2776992" y="378883"/>
                  </a:lnTo>
                  <a:lnTo>
                    <a:pt x="2741471" y="350907"/>
                  </a:lnTo>
                  <a:lnTo>
                    <a:pt x="2705199" y="323862"/>
                  </a:lnTo>
                  <a:lnTo>
                    <a:pt x="2668195" y="297765"/>
                  </a:lnTo>
                  <a:lnTo>
                    <a:pt x="2630477" y="272634"/>
                  </a:lnTo>
                  <a:lnTo>
                    <a:pt x="2592064" y="248488"/>
                  </a:lnTo>
                  <a:lnTo>
                    <a:pt x="2552972" y="225344"/>
                  </a:lnTo>
                  <a:lnTo>
                    <a:pt x="2513221" y="203220"/>
                  </a:lnTo>
                  <a:lnTo>
                    <a:pt x="2472827" y="182134"/>
                  </a:lnTo>
                  <a:lnTo>
                    <a:pt x="2431810" y="162105"/>
                  </a:lnTo>
                  <a:lnTo>
                    <a:pt x="2390186" y="143151"/>
                  </a:lnTo>
                  <a:lnTo>
                    <a:pt x="2347975" y="125288"/>
                  </a:lnTo>
                  <a:lnTo>
                    <a:pt x="2305193" y="108536"/>
                  </a:lnTo>
                  <a:lnTo>
                    <a:pt x="2261860" y="92913"/>
                  </a:lnTo>
                  <a:lnTo>
                    <a:pt x="2217993" y="78436"/>
                  </a:lnTo>
                  <a:lnTo>
                    <a:pt x="2173609" y="65123"/>
                  </a:lnTo>
                  <a:lnTo>
                    <a:pt x="2128728" y="52993"/>
                  </a:lnTo>
                  <a:lnTo>
                    <a:pt x="2083366" y="42063"/>
                  </a:lnTo>
                  <a:lnTo>
                    <a:pt x="2037543" y="32351"/>
                  </a:lnTo>
                  <a:lnTo>
                    <a:pt x="1991276" y="23876"/>
                  </a:lnTo>
                  <a:lnTo>
                    <a:pt x="1944582" y="16656"/>
                  </a:lnTo>
                  <a:lnTo>
                    <a:pt x="1897481" y="10707"/>
                  </a:lnTo>
                  <a:lnTo>
                    <a:pt x="1849990" y="6050"/>
                  </a:lnTo>
                  <a:lnTo>
                    <a:pt x="1802126" y="2700"/>
                  </a:lnTo>
                  <a:lnTo>
                    <a:pt x="1753909" y="678"/>
                  </a:lnTo>
                  <a:lnTo>
                    <a:pt x="1705356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3880" y="1819655"/>
              <a:ext cx="3410712" cy="34122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894444" y="2331847"/>
            <a:ext cx="21926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06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specificities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some consulting firms </a:t>
            </a:r>
            <a:r>
              <a:rPr sz="1600" b="1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explained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websites/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(jobs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fares)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34068" y="3831716"/>
            <a:ext cx="211391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20320" indent="-1511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e.g.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slides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development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at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BCG,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written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business</a:t>
            </a:r>
            <a:endParaRPr sz="1400">
              <a:latin typeface="Arial MT"/>
              <a:cs typeface="Arial MT"/>
            </a:endParaRPr>
          </a:p>
          <a:p>
            <a:pPr marL="158750" marR="5080" indent="-1466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cases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McKinsey,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written </a:t>
            </a:r>
            <a:r>
              <a:rPr sz="1400" spc="-3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English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test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Bain,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…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6675" y="2776854"/>
            <a:ext cx="6211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For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consultant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positions</a:t>
            </a:r>
            <a:r>
              <a:rPr sz="1800" dirty="0">
                <a:solidFill>
                  <a:srgbClr val="466CAD"/>
                </a:solidFill>
                <a:latin typeface="Arial MT"/>
                <a:cs typeface="Arial MT"/>
              </a:rPr>
              <a:t>,</a:t>
            </a:r>
            <a:r>
              <a:rPr sz="1800" spc="-2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at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least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3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rounds</a:t>
            </a:r>
            <a:r>
              <a:rPr sz="1800" b="1" spc="-2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of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 2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interviews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For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internships</a:t>
            </a:r>
            <a:r>
              <a:rPr sz="1800" dirty="0">
                <a:solidFill>
                  <a:srgbClr val="7E7E7E"/>
                </a:solidFill>
                <a:latin typeface="Arial MT"/>
                <a:cs typeface="Arial MT"/>
              </a:rPr>
              <a:t>,</a:t>
            </a:r>
            <a:r>
              <a:rPr sz="1800" spc="-2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at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least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 rounds</a:t>
            </a:r>
            <a:r>
              <a:rPr sz="1800" b="1" spc="-2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of</a:t>
            </a:r>
            <a:r>
              <a:rPr sz="1800" b="1" spc="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2 interviews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6675" y="3736975"/>
            <a:ext cx="43516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45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to</a:t>
            </a:r>
            <a:r>
              <a:rPr sz="1800" b="1" spc="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60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minutes for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each</a:t>
            </a:r>
            <a:r>
              <a:rPr sz="1800" b="1" spc="1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66CAD"/>
                </a:solidFill>
                <a:latin typeface="Arial"/>
                <a:cs typeface="Arial"/>
              </a:rPr>
              <a:t>interview</a:t>
            </a:r>
            <a:r>
              <a:rPr sz="1800" b="1" spc="3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with: </a:t>
            </a:r>
            <a:r>
              <a:rPr sz="1800" spc="-484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10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minutes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applicant’s</a:t>
            </a:r>
            <a:r>
              <a:rPr sz="1800" spc="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background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30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40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minutes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business</a:t>
            </a:r>
            <a:r>
              <a:rPr sz="18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case</a:t>
            </a:r>
            <a:endParaRPr sz="1800">
              <a:latin typeface="Arial MT"/>
              <a:cs typeface="Arial MT"/>
            </a:endParaRPr>
          </a:p>
          <a:p>
            <a:pPr marL="279400">
              <a:lnSpc>
                <a:spcPct val="100000"/>
              </a:lnSpc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5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10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minutes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Q&amp;A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9586" y="5264277"/>
            <a:ext cx="5142230" cy="992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Interviews</a:t>
            </a:r>
            <a:r>
              <a:rPr sz="1800" spc="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done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by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consultants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(vs.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HR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manager)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Part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of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interviews</a:t>
            </a:r>
            <a:r>
              <a:rPr sz="1800" spc="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in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English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6675" y="2090420"/>
            <a:ext cx="560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Resume</a:t>
            </a:r>
            <a:r>
              <a:rPr sz="1800" b="1" spc="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screening</a:t>
            </a:r>
            <a:r>
              <a:rPr sz="1800" b="1" spc="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by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HR</a:t>
            </a:r>
            <a:r>
              <a:rPr sz="1800" b="1" spc="-1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(and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not</a:t>
            </a:r>
            <a:r>
              <a:rPr sz="1800" b="1" spc="-1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by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Consultants!)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39943" y="4142530"/>
            <a:ext cx="147320" cy="57785"/>
          </a:xfrm>
          <a:custGeom>
            <a:avLst/>
            <a:gdLst/>
            <a:ahLst/>
            <a:cxnLst/>
            <a:rect l="l" t="t" r="r" b="b"/>
            <a:pathLst>
              <a:path w="147319" h="57785">
                <a:moveTo>
                  <a:pt x="119599" y="0"/>
                </a:moveTo>
                <a:lnTo>
                  <a:pt x="27463" y="0"/>
                </a:lnTo>
                <a:lnTo>
                  <a:pt x="6865" y="8974"/>
                </a:lnTo>
                <a:lnTo>
                  <a:pt x="0" y="28719"/>
                </a:lnTo>
                <a:lnTo>
                  <a:pt x="6865" y="48463"/>
                </a:lnTo>
                <a:lnTo>
                  <a:pt x="27463" y="57438"/>
                </a:lnTo>
                <a:lnTo>
                  <a:pt x="119599" y="57438"/>
                </a:lnTo>
                <a:lnTo>
                  <a:pt x="140196" y="48463"/>
                </a:lnTo>
                <a:lnTo>
                  <a:pt x="147062" y="28719"/>
                </a:lnTo>
                <a:lnTo>
                  <a:pt x="140196" y="8974"/>
                </a:lnTo>
                <a:lnTo>
                  <a:pt x="119599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9943" y="4439710"/>
            <a:ext cx="147320" cy="57785"/>
          </a:xfrm>
          <a:custGeom>
            <a:avLst/>
            <a:gdLst/>
            <a:ahLst/>
            <a:cxnLst/>
            <a:rect l="l" t="t" r="r" b="b"/>
            <a:pathLst>
              <a:path w="147319" h="57785">
                <a:moveTo>
                  <a:pt x="119599" y="0"/>
                </a:moveTo>
                <a:lnTo>
                  <a:pt x="27463" y="0"/>
                </a:lnTo>
                <a:lnTo>
                  <a:pt x="6865" y="8974"/>
                </a:lnTo>
                <a:lnTo>
                  <a:pt x="0" y="28719"/>
                </a:lnTo>
                <a:lnTo>
                  <a:pt x="6865" y="48463"/>
                </a:lnTo>
                <a:lnTo>
                  <a:pt x="27463" y="57438"/>
                </a:lnTo>
                <a:lnTo>
                  <a:pt x="119599" y="57438"/>
                </a:lnTo>
                <a:lnTo>
                  <a:pt x="140196" y="48463"/>
                </a:lnTo>
                <a:lnTo>
                  <a:pt x="147062" y="28719"/>
                </a:lnTo>
                <a:lnTo>
                  <a:pt x="140196" y="8974"/>
                </a:lnTo>
                <a:lnTo>
                  <a:pt x="119599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39943" y="4692694"/>
            <a:ext cx="147320" cy="57785"/>
          </a:xfrm>
          <a:custGeom>
            <a:avLst/>
            <a:gdLst/>
            <a:ahLst/>
            <a:cxnLst/>
            <a:rect l="l" t="t" r="r" b="b"/>
            <a:pathLst>
              <a:path w="147319" h="57785">
                <a:moveTo>
                  <a:pt x="119599" y="0"/>
                </a:moveTo>
                <a:lnTo>
                  <a:pt x="27463" y="0"/>
                </a:lnTo>
                <a:lnTo>
                  <a:pt x="6865" y="8974"/>
                </a:lnTo>
                <a:lnTo>
                  <a:pt x="0" y="28719"/>
                </a:lnTo>
                <a:lnTo>
                  <a:pt x="6865" y="48463"/>
                </a:lnTo>
                <a:lnTo>
                  <a:pt x="27463" y="57438"/>
                </a:lnTo>
                <a:lnTo>
                  <a:pt x="119599" y="57438"/>
                </a:lnTo>
                <a:lnTo>
                  <a:pt x="140196" y="48463"/>
                </a:lnTo>
                <a:lnTo>
                  <a:pt x="147062" y="28719"/>
                </a:lnTo>
                <a:lnTo>
                  <a:pt x="140196" y="8974"/>
                </a:lnTo>
                <a:lnTo>
                  <a:pt x="119599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3076" y="2138174"/>
            <a:ext cx="170180" cy="296545"/>
          </a:xfrm>
          <a:custGeom>
            <a:avLst/>
            <a:gdLst/>
            <a:ahLst/>
            <a:cxnLst/>
            <a:rect l="l" t="t" r="r" b="b"/>
            <a:pathLst>
              <a:path w="170180" h="296544">
                <a:moveTo>
                  <a:pt x="139371" y="26554"/>
                </a:moveTo>
                <a:lnTo>
                  <a:pt x="134799" y="32162"/>
                </a:lnTo>
                <a:lnTo>
                  <a:pt x="135945" y="68139"/>
                </a:lnTo>
                <a:lnTo>
                  <a:pt x="141356" y="229632"/>
                </a:lnTo>
                <a:lnTo>
                  <a:pt x="143072" y="283463"/>
                </a:lnTo>
                <a:lnTo>
                  <a:pt x="147526" y="293061"/>
                </a:lnTo>
                <a:lnTo>
                  <a:pt x="156746" y="296260"/>
                </a:lnTo>
                <a:lnTo>
                  <a:pt x="165759" y="293061"/>
                </a:lnTo>
                <a:lnTo>
                  <a:pt x="169593" y="283463"/>
                </a:lnTo>
                <a:lnTo>
                  <a:pt x="167877" y="229632"/>
                </a:lnTo>
                <a:lnTo>
                  <a:pt x="162365" y="64945"/>
                </a:lnTo>
                <a:lnTo>
                  <a:pt x="161173" y="27512"/>
                </a:lnTo>
                <a:lnTo>
                  <a:pt x="147491" y="27512"/>
                </a:lnTo>
                <a:lnTo>
                  <a:pt x="143072" y="26955"/>
                </a:lnTo>
                <a:lnTo>
                  <a:pt x="139371" y="26554"/>
                </a:lnTo>
                <a:close/>
              </a:path>
              <a:path w="170180" h="296544">
                <a:moveTo>
                  <a:pt x="140308" y="0"/>
                </a:moveTo>
                <a:lnTo>
                  <a:pt x="128629" y="0"/>
                </a:lnTo>
                <a:lnTo>
                  <a:pt x="125942" y="2192"/>
                </a:lnTo>
                <a:lnTo>
                  <a:pt x="120849" y="6623"/>
                </a:lnTo>
                <a:lnTo>
                  <a:pt x="116274" y="12031"/>
                </a:lnTo>
                <a:lnTo>
                  <a:pt x="112112" y="17749"/>
                </a:lnTo>
                <a:lnTo>
                  <a:pt x="108261" y="23110"/>
                </a:lnTo>
                <a:lnTo>
                  <a:pt x="91133" y="44229"/>
                </a:lnTo>
                <a:lnTo>
                  <a:pt x="82621" y="54612"/>
                </a:lnTo>
                <a:lnTo>
                  <a:pt x="74005" y="64945"/>
                </a:lnTo>
                <a:lnTo>
                  <a:pt x="56505" y="86319"/>
                </a:lnTo>
                <a:lnTo>
                  <a:pt x="38849" y="107535"/>
                </a:lnTo>
                <a:lnTo>
                  <a:pt x="3280" y="149708"/>
                </a:lnTo>
                <a:lnTo>
                  <a:pt x="0" y="159754"/>
                </a:lnTo>
                <a:lnTo>
                  <a:pt x="4385" y="168561"/>
                </a:lnTo>
                <a:lnTo>
                  <a:pt x="12915" y="172620"/>
                </a:lnTo>
                <a:lnTo>
                  <a:pt x="22067" y="168423"/>
                </a:lnTo>
                <a:lnTo>
                  <a:pt x="52629" y="132001"/>
                </a:lnTo>
                <a:lnTo>
                  <a:pt x="82983" y="95424"/>
                </a:lnTo>
                <a:lnTo>
                  <a:pt x="113131" y="58745"/>
                </a:lnTo>
                <a:lnTo>
                  <a:pt x="134799" y="32162"/>
                </a:lnTo>
                <a:lnTo>
                  <a:pt x="134602" y="25975"/>
                </a:lnTo>
                <a:lnTo>
                  <a:pt x="133679" y="25859"/>
                </a:lnTo>
                <a:lnTo>
                  <a:pt x="134584" y="25407"/>
                </a:lnTo>
                <a:lnTo>
                  <a:pt x="134231" y="14304"/>
                </a:lnTo>
                <a:lnTo>
                  <a:pt x="160752" y="14304"/>
                </a:lnTo>
                <a:lnTo>
                  <a:pt x="160200" y="6037"/>
                </a:lnTo>
                <a:lnTo>
                  <a:pt x="154674" y="1634"/>
                </a:lnTo>
                <a:lnTo>
                  <a:pt x="147491" y="1096"/>
                </a:lnTo>
                <a:lnTo>
                  <a:pt x="140308" y="0"/>
                </a:lnTo>
                <a:close/>
              </a:path>
              <a:path w="170180" h="296544">
                <a:moveTo>
                  <a:pt x="134602" y="25975"/>
                </a:moveTo>
                <a:lnTo>
                  <a:pt x="134799" y="32162"/>
                </a:lnTo>
                <a:lnTo>
                  <a:pt x="139371" y="26554"/>
                </a:lnTo>
                <a:lnTo>
                  <a:pt x="138098" y="26416"/>
                </a:lnTo>
                <a:lnTo>
                  <a:pt x="134602" y="25975"/>
                </a:lnTo>
                <a:close/>
              </a:path>
              <a:path w="170180" h="296544">
                <a:moveTo>
                  <a:pt x="142578" y="22619"/>
                </a:moveTo>
                <a:lnTo>
                  <a:pt x="139371" y="26554"/>
                </a:lnTo>
                <a:lnTo>
                  <a:pt x="143072" y="26955"/>
                </a:lnTo>
                <a:lnTo>
                  <a:pt x="147491" y="27512"/>
                </a:lnTo>
                <a:lnTo>
                  <a:pt x="142578" y="22619"/>
                </a:lnTo>
                <a:close/>
              </a:path>
              <a:path w="170180" h="296544">
                <a:moveTo>
                  <a:pt x="160997" y="22013"/>
                </a:moveTo>
                <a:lnTo>
                  <a:pt x="143072" y="22013"/>
                </a:lnTo>
                <a:lnTo>
                  <a:pt x="142578" y="22619"/>
                </a:lnTo>
                <a:lnTo>
                  <a:pt x="147491" y="27512"/>
                </a:lnTo>
                <a:lnTo>
                  <a:pt x="161173" y="27512"/>
                </a:lnTo>
                <a:lnTo>
                  <a:pt x="160997" y="22013"/>
                </a:lnTo>
                <a:close/>
              </a:path>
              <a:path w="170180" h="296544">
                <a:moveTo>
                  <a:pt x="142284" y="22326"/>
                </a:moveTo>
                <a:lnTo>
                  <a:pt x="140308" y="23110"/>
                </a:lnTo>
                <a:lnTo>
                  <a:pt x="136992" y="24206"/>
                </a:lnTo>
                <a:lnTo>
                  <a:pt x="134584" y="25407"/>
                </a:lnTo>
                <a:lnTo>
                  <a:pt x="134602" y="25975"/>
                </a:lnTo>
                <a:lnTo>
                  <a:pt x="138098" y="26416"/>
                </a:lnTo>
                <a:lnTo>
                  <a:pt x="139371" y="26554"/>
                </a:lnTo>
                <a:lnTo>
                  <a:pt x="142578" y="22619"/>
                </a:lnTo>
                <a:lnTo>
                  <a:pt x="142284" y="22326"/>
                </a:lnTo>
                <a:close/>
              </a:path>
              <a:path w="170180" h="296544">
                <a:moveTo>
                  <a:pt x="134584" y="25407"/>
                </a:moveTo>
                <a:lnTo>
                  <a:pt x="133679" y="25859"/>
                </a:lnTo>
                <a:lnTo>
                  <a:pt x="134602" y="25975"/>
                </a:lnTo>
                <a:lnTo>
                  <a:pt x="134584" y="25407"/>
                </a:lnTo>
                <a:close/>
              </a:path>
              <a:path w="170180" h="296544">
                <a:moveTo>
                  <a:pt x="134231" y="14304"/>
                </a:moveTo>
                <a:lnTo>
                  <a:pt x="134584" y="25407"/>
                </a:lnTo>
                <a:lnTo>
                  <a:pt x="136992" y="24206"/>
                </a:lnTo>
                <a:lnTo>
                  <a:pt x="140308" y="23110"/>
                </a:lnTo>
                <a:lnTo>
                  <a:pt x="142284" y="22326"/>
                </a:lnTo>
                <a:lnTo>
                  <a:pt x="134231" y="14304"/>
                </a:lnTo>
                <a:close/>
              </a:path>
              <a:path w="170180" h="296544">
                <a:moveTo>
                  <a:pt x="143072" y="22013"/>
                </a:moveTo>
                <a:lnTo>
                  <a:pt x="142284" y="22326"/>
                </a:lnTo>
                <a:lnTo>
                  <a:pt x="142578" y="22619"/>
                </a:lnTo>
                <a:lnTo>
                  <a:pt x="143072" y="22013"/>
                </a:lnTo>
                <a:close/>
              </a:path>
              <a:path w="170180" h="296544">
                <a:moveTo>
                  <a:pt x="160752" y="14304"/>
                </a:moveTo>
                <a:lnTo>
                  <a:pt x="134231" y="14304"/>
                </a:lnTo>
                <a:lnTo>
                  <a:pt x="142284" y="22326"/>
                </a:lnTo>
                <a:lnTo>
                  <a:pt x="143072" y="22013"/>
                </a:lnTo>
                <a:lnTo>
                  <a:pt x="160997" y="22013"/>
                </a:lnTo>
                <a:lnTo>
                  <a:pt x="160752" y="14304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2682" y="2848299"/>
            <a:ext cx="186055" cy="295275"/>
          </a:xfrm>
          <a:custGeom>
            <a:avLst/>
            <a:gdLst/>
            <a:ahLst/>
            <a:cxnLst/>
            <a:rect l="l" t="t" r="r" b="b"/>
            <a:pathLst>
              <a:path w="186055" h="295275">
                <a:moveTo>
                  <a:pt x="127438" y="26139"/>
                </a:moveTo>
                <a:lnTo>
                  <a:pt x="67293" y="26139"/>
                </a:lnTo>
                <a:lnTo>
                  <a:pt x="91586" y="29172"/>
                </a:lnTo>
                <a:lnTo>
                  <a:pt x="109095" y="44638"/>
                </a:lnTo>
                <a:lnTo>
                  <a:pt x="114740" y="66958"/>
                </a:lnTo>
                <a:lnTo>
                  <a:pt x="111082" y="89429"/>
                </a:lnTo>
                <a:lnTo>
                  <a:pt x="101771" y="110969"/>
                </a:lnTo>
                <a:lnTo>
                  <a:pt x="90456" y="130495"/>
                </a:lnTo>
                <a:lnTo>
                  <a:pt x="74925" y="155260"/>
                </a:lnTo>
                <a:lnTo>
                  <a:pt x="59549" y="180024"/>
                </a:lnTo>
                <a:lnTo>
                  <a:pt x="29054" y="229552"/>
                </a:lnTo>
                <a:lnTo>
                  <a:pt x="25354" y="235339"/>
                </a:lnTo>
                <a:lnTo>
                  <a:pt x="21654" y="241178"/>
                </a:lnTo>
                <a:lnTo>
                  <a:pt x="17954" y="247120"/>
                </a:lnTo>
                <a:lnTo>
                  <a:pt x="14253" y="253217"/>
                </a:lnTo>
                <a:lnTo>
                  <a:pt x="10887" y="258694"/>
                </a:lnTo>
                <a:lnTo>
                  <a:pt x="7880" y="264430"/>
                </a:lnTo>
                <a:lnTo>
                  <a:pt x="6004" y="270475"/>
                </a:lnTo>
                <a:lnTo>
                  <a:pt x="6092" y="277018"/>
                </a:lnTo>
                <a:lnTo>
                  <a:pt x="10390" y="286451"/>
                </a:lnTo>
                <a:lnTo>
                  <a:pt x="18296" y="291945"/>
                </a:lnTo>
                <a:lnTo>
                  <a:pt x="28155" y="294448"/>
                </a:lnTo>
                <a:lnTo>
                  <a:pt x="38374" y="295041"/>
                </a:lnTo>
                <a:lnTo>
                  <a:pt x="172687" y="290638"/>
                </a:lnTo>
                <a:lnTo>
                  <a:pt x="182251" y="286202"/>
                </a:lnTo>
                <a:lnTo>
                  <a:pt x="185439" y="277018"/>
                </a:lnTo>
                <a:lnTo>
                  <a:pt x="183631" y="271928"/>
                </a:lnTo>
                <a:lnTo>
                  <a:pt x="33441" y="271928"/>
                </a:lnTo>
                <a:lnTo>
                  <a:pt x="29054" y="269175"/>
                </a:lnTo>
                <a:lnTo>
                  <a:pt x="27959" y="268075"/>
                </a:lnTo>
                <a:lnTo>
                  <a:pt x="36568" y="268075"/>
                </a:lnTo>
                <a:lnTo>
                  <a:pt x="39471" y="262572"/>
                </a:lnTo>
                <a:lnTo>
                  <a:pt x="40019" y="260921"/>
                </a:lnTo>
                <a:lnTo>
                  <a:pt x="46598" y="251016"/>
                </a:lnTo>
                <a:lnTo>
                  <a:pt x="49338" y="246062"/>
                </a:lnTo>
                <a:lnTo>
                  <a:pt x="57236" y="233268"/>
                </a:lnTo>
                <a:lnTo>
                  <a:pt x="73238" y="207677"/>
                </a:lnTo>
                <a:lnTo>
                  <a:pt x="81136" y="194882"/>
                </a:lnTo>
                <a:lnTo>
                  <a:pt x="111904" y="147349"/>
                </a:lnTo>
                <a:lnTo>
                  <a:pt x="136506" y="96922"/>
                </a:lnTo>
                <a:lnTo>
                  <a:pt x="140703" y="75379"/>
                </a:lnTo>
                <a:lnTo>
                  <a:pt x="139657" y="53317"/>
                </a:lnTo>
                <a:lnTo>
                  <a:pt x="132650" y="32696"/>
                </a:lnTo>
                <a:lnTo>
                  <a:pt x="127438" y="26139"/>
                </a:lnTo>
                <a:close/>
              </a:path>
              <a:path w="186055" h="295275">
                <a:moveTo>
                  <a:pt x="27959" y="268075"/>
                </a:moveTo>
                <a:lnTo>
                  <a:pt x="29054" y="269175"/>
                </a:lnTo>
                <a:lnTo>
                  <a:pt x="33441" y="271928"/>
                </a:lnTo>
                <a:lnTo>
                  <a:pt x="34536" y="271928"/>
                </a:lnTo>
                <a:lnTo>
                  <a:pt x="36278" y="268625"/>
                </a:lnTo>
                <a:lnTo>
                  <a:pt x="30699" y="268625"/>
                </a:lnTo>
                <a:lnTo>
                  <a:pt x="27959" y="268075"/>
                </a:lnTo>
                <a:close/>
              </a:path>
              <a:path w="186055" h="295275">
                <a:moveTo>
                  <a:pt x="172687" y="264223"/>
                </a:moveTo>
                <a:lnTo>
                  <a:pt x="51533" y="268075"/>
                </a:lnTo>
                <a:lnTo>
                  <a:pt x="46598" y="268075"/>
                </a:lnTo>
                <a:lnTo>
                  <a:pt x="41663" y="268625"/>
                </a:lnTo>
                <a:lnTo>
                  <a:pt x="36278" y="268625"/>
                </a:lnTo>
                <a:lnTo>
                  <a:pt x="34536" y="271928"/>
                </a:lnTo>
                <a:lnTo>
                  <a:pt x="183631" y="271928"/>
                </a:lnTo>
                <a:lnTo>
                  <a:pt x="182251" y="268041"/>
                </a:lnTo>
                <a:lnTo>
                  <a:pt x="172687" y="264223"/>
                </a:lnTo>
                <a:close/>
              </a:path>
              <a:path w="186055" h="295275">
                <a:moveTo>
                  <a:pt x="32344" y="268075"/>
                </a:moveTo>
                <a:lnTo>
                  <a:pt x="27959" y="268075"/>
                </a:lnTo>
                <a:lnTo>
                  <a:pt x="30699" y="268625"/>
                </a:lnTo>
                <a:lnTo>
                  <a:pt x="31796" y="268625"/>
                </a:lnTo>
                <a:lnTo>
                  <a:pt x="32344" y="268075"/>
                </a:lnTo>
                <a:close/>
              </a:path>
              <a:path w="186055" h="295275">
                <a:moveTo>
                  <a:pt x="32344" y="268075"/>
                </a:moveTo>
                <a:lnTo>
                  <a:pt x="31796" y="268625"/>
                </a:lnTo>
                <a:lnTo>
                  <a:pt x="35634" y="268625"/>
                </a:lnTo>
                <a:lnTo>
                  <a:pt x="32344" y="268075"/>
                </a:lnTo>
                <a:close/>
              </a:path>
              <a:path w="186055" h="295275">
                <a:moveTo>
                  <a:pt x="36568" y="268075"/>
                </a:moveTo>
                <a:lnTo>
                  <a:pt x="32344" y="268075"/>
                </a:lnTo>
                <a:lnTo>
                  <a:pt x="35634" y="268625"/>
                </a:lnTo>
                <a:lnTo>
                  <a:pt x="36278" y="268625"/>
                </a:lnTo>
                <a:lnTo>
                  <a:pt x="36568" y="268075"/>
                </a:lnTo>
                <a:close/>
              </a:path>
              <a:path w="186055" h="295275">
                <a:moveTo>
                  <a:pt x="63387" y="0"/>
                </a:moveTo>
                <a:lnTo>
                  <a:pt x="33312" y="6114"/>
                </a:lnTo>
                <a:lnTo>
                  <a:pt x="6578" y="17131"/>
                </a:lnTo>
                <a:lnTo>
                  <a:pt x="0" y="25077"/>
                </a:lnTo>
                <a:lnTo>
                  <a:pt x="1644" y="34465"/>
                </a:lnTo>
                <a:lnTo>
                  <a:pt x="9045" y="40962"/>
                </a:lnTo>
                <a:lnTo>
                  <a:pt x="19735" y="40236"/>
                </a:lnTo>
                <a:lnTo>
                  <a:pt x="41561" y="31255"/>
                </a:lnTo>
                <a:lnTo>
                  <a:pt x="67293" y="26139"/>
                </a:lnTo>
                <a:lnTo>
                  <a:pt x="127438" y="26139"/>
                </a:lnTo>
                <a:lnTo>
                  <a:pt x="118962" y="15478"/>
                </a:lnTo>
                <a:lnTo>
                  <a:pt x="93153" y="2037"/>
                </a:lnTo>
                <a:lnTo>
                  <a:pt x="63387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6745" y="3757486"/>
            <a:ext cx="213360" cy="304165"/>
          </a:xfrm>
          <a:custGeom>
            <a:avLst/>
            <a:gdLst/>
            <a:ahLst/>
            <a:cxnLst/>
            <a:rect l="l" t="t" r="r" b="b"/>
            <a:pathLst>
              <a:path w="213359" h="304164">
                <a:moveTo>
                  <a:pt x="13403" y="240922"/>
                </a:moveTo>
                <a:lnTo>
                  <a:pt x="4551" y="245044"/>
                </a:lnTo>
                <a:lnTo>
                  <a:pt x="0" y="254328"/>
                </a:lnTo>
                <a:lnTo>
                  <a:pt x="3404" y="265118"/>
                </a:lnTo>
                <a:lnTo>
                  <a:pt x="34062" y="289869"/>
                </a:lnTo>
                <a:lnTo>
                  <a:pt x="71064" y="302254"/>
                </a:lnTo>
                <a:lnTo>
                  <a:pt x="110645" y="303670"/>
                </a:lnTo>
                <a:lnTo>
                  <a:pt x="149044" y="295515"/>
                </a:lnTo>
                <a:lnTo>
                  <a:pt x="168880" y="287585"/>
                </a:lnTo>
                <a:lnTo>
                  <a:pt x="186376" y="276947"/>
                </a:lnTo>
                <a:lnTo>
                  <a:pt x="88767" y="276947"/>
                </a:lnTo>
                <a:lnTo>
                  <a:pt x="52635" y="268031"/>
                </a:lnTo>
                <a:lnTo>
                  <a:pt x="22899" y="245618"/>
                </a:lnTo>
                <a:lnTo>
                  <a:pt x="13403" y="240922"/>
                </a:lnTo>
                <a:close/>
              </a:path>
              <a:path w="213359" h="304164">
                <a:moveTo>
                  <a:pt x="185484" y="161112"/>
                </a:moveTo>
                <a:lnTo>
                  <a:pt x="120644" y="161112"/>
                </a:lnTo>
                <a:lnTo>
                  <a:pt x="141017" y="164750"/>
                </a:lnTo>
                <a:lnTo>
                  <a:pt x="159239" y="174410"/>
                </a:lnTo>
                <a:lnTo>
                  <a:pt x="182659" y="208625"/>
                </a:lnTo>
                <a:lnTo>
                  <a:pt x="185168" y="228986"/>
                </a:lnTo>
                <a:lnTo>
                  <a:pt x="182695" y="239237"/>
                </a:lnTo>
                <a:lnTo>
                  <a:pt x="126512" y="273927"/>
                </a:lnTo>
                <a:lnTo>
                  <a:pt x="88767" y="276947"/>
                </a:lnTo>
                <a:lnTo>
                  <a:pt x="186376" y="276947"/>
                </a:lnTo>
                <a:lnTo>
                  <a:pt x="187319" y="276374"/>
                </a:lnTo>
                <a:lnTo>
                  <a:pt x="202100" y="261399"/>
                </a:lnTo>
                <a:lnTo>
                  <a:pt x="210964" y="242176"/>
                </a:lnTo>
                <a:lnTo>
                  <a:pt x="212752" y="220347"/>
                </a:lnTo>
                <a:lnTo>
                  <a:pt x="208464" y="198732"/>
                </a:lnTo>
                <a:lnTo>
                  <a:pt x="199120" y="178622"/>
                </a:lnTo>
                <a:lnTo>
                  <a:pt x="185741" y="161310"/>
                </a:lnTo>
                <a:lnTo>
                  <a:pt x="185484" y="161112"/>
                </a:lnTo>
                <a:close/>
              </a:path>
              <a:path w="213359" h="304164">
                <a:moveTo>
                  <a:pt x="165668" y="27246"/>
                </a:moveTo>
                <a:lnTo>
                  <a:pt x="104822" y="27246"/>
                </a:lnTo>
                <a:lnTo>
                  <a:pt x="130526" y="33356"/>
                </a:lnTo>
                <a:lnTo>
                  <a:pt x="151337" y="51183"/>
                </a:lnTo>
                <a:lnTo>
                  <a:pt x="154966" y="56654"/>
                </a:lnTo>
                <a:lnTo>
                  <a:pt x="158003" y="62657"/>
                </a:lnTo>
                <a:lnTo>
                  <a:pt x="160288" y="69089"/>
                </a:lnTo>
                <a:lnTo>
                  <a:pt x="161659" y="75844"/>
                </a:lnTo>
                <a:lnTo>
                  <a:pt x="161211" y="83752"/>
                </a:lnTo>
                <a:lnTo>
                  <a:pt x="134638" y="112319"/>
                </a:lnTo>
                <a:lnTo>
                  <a:pt x="88839" y="138368"/>
                </a:lnTo>
                <a:lnTo>
                  <a:pt x="82397" y="145779"/>
                </a:lnTo>
                <a:lnTo>
                  <a:pt x="83320" y="155072"/>
                </a:lnTo>
                <a:lnTo>
                  <a:pt x="89726" y="162322"/>
                </a:lnTo>
                <a:lnTo>
                  <a:pt x="99734" y="163603"/>
                </a:lnTo>
                <a:lnTo>
                  <a:pt x="109368" y="162455"/>
                </a:lnTo>
                <a:lnTo>
                  <a:pt x="103173" y="162455"/>
                </a:lnTo>
                <a:lnTo>
                  <a:pt x="100261" y="156012"/>
                </a:lnTo>
                <a:lnTo>
                  <a:pt x="97510" y="149623"/>
                </a:lnTo>
                <a:lnTo>
                  <a:pt x="92279" y="137220"/>
                </a:lnTo>
                <a:lnTo>
                  <a:pt x="117526" y="133644"/>
                </a:lnTo>
                <a:lnTo>
                  <a:pt x="151434" y="133644"/>
                </a:lnTo>
                <a:lnTo>
                  <a:pt x="155253" y="131046"/>
                </a:lnTo>
                <a:lnTo>
                  <a:pt x="188257" y="89682"/>
                </a:lnTo>
                <a:lnTo>
                  <a:pt x="188349" y="75844"/>
                </a:lnTo>
                <a:lnTo>
                  <a:pt x="188271" y="69089"/>
                </a:lnTo>
                <a:lnTo>
                  <a:pt x="182184" y="49589"/>
                </a:lnTo>
                <a:lnTo>
                  <a:pt x="171407" y="31691"/>
                </a:lnTo>
                <a:lnTo>
                  <a:pt x="165668" y="27246"/>
                </a:lnTo>
                <a:close/>
              </a:path>
              <a:path w="213359" h="304164">
                <a:moveTo>
                  <a:pt x="117526" y="133644"/>
                </a:moveTo>
                <a:lnTo>
                  <a:pt x="92279" y="137220"/>
                </a:lnTo>
                <a:lnTo>
                  <a:pt x="97510" y="149623"/>
                </a:lnTo>
                <a:lnTo>
                  <a:pt x="100261" y="156012"/>
                </a:lnTo>
                <a:lnTo>
                  <a:pt x="103173" y="162455"/>
                </a:lnTo>
                <a:lnTo>
                  <a:pt x="114246" y="156738"/>
                </a:lnTo>
                <a:lnTo>
                  <a:pt x="125105" y="150698"/>
                </a:lnTo>
                <a:lnTo>
                  <a:pt x="135749" y="144228"/>
                </a:lnTo>
                <a:lnTo>
                  <a:pt x="145390" y="137750"/>
                </a:lnTo>
                <a:lnTo>
                  <a:pt x="142451" y="136575"/>
                </a:lnTo>
                <a:lnTo>
                  <a:pt x="117526" y="133644"/>
                </a:lnTo>
                <a:close/>
              </a:path>
              <a:path w="213359" h="304164">
                <a:moveTo>
                  <a:pt x="145390" y="137750"/>
                </a:moveTo>
                <a:lnTo>
                  <a:pt x="135749" y="144228"/>
                </a:lnTo>
                <a:lnTo>
                  <a:pt x="125105" y="150698"/>
                </a:lnTo>
                <a:lnTo>
                  <a:pt x="114246" y="156738"/>
                </a:lnTo>
                <a:lnTo>
                  <a:pt x="103173" y="162455"/>
                </a:lnTo>
                <a:lnTo>
                  <a:pt x="109368" y="162455"/>
                </a:lnTo>
                <a:lnTo>
                  <a:pt x="120644" y="161112"/>
                </a:lnTo>
                <a:lnTo>
                  <a:pt x="185484" y="161112"/>
                </a:lnTo>
                <a:lnTo>
                  <a:pt x="165655" y="145851"/>
                </a:lnTo>
                <a:lnTo>
                  <a:pt x="145390" y="137750"/>
                </a:lnTo>
                <a:close/>
              </a:path>
              <a:path w="213359" h="304164">
                <a:moveTo>
                  <a:pt x="151434" y="133644"/>
                </a:moveTo>
                <a:lnTo>
                  <a:pt x="117526" y="133644"/>
                </a:lnTo>
                <a:lnTo>
                  <a:pt x="142451" y="136575"/>
                </a:lnTo>
                <a:lnTo>
                  <a:pt x="145390" y="137750"/>
                </a:lnTo>
                <a:lnTo>
                  <a:pt x="151434" y="133644"/>
                </a:lnTo>
                <a:close/>
              </a:path>
              <a:path w="213359" h="304164">
                <a:moveTo>
                  <a:pt x="101740" y="0"/>
                </a:moveTo>
                <a:lnTo>
                  <a:pt x="64487" y="10073"/>
                </a:lnTo>
                <a:lnTo>
                  <a:pt x="33793" y="36279"/>
                </a:lnTo>
                <a:lnTo>
                  <a:pt x="31750" y="46506"/>
                </a:lnTo>
                <a:lnTo>
                  <a:pt x="38094" y="53990"/>
                </a:lnTo>
                <a:lnTo>
                  <a:pt x="48308" y="56204"/>
                </a:lnTo>
                <a:lnTo>
                  <a:pt x="57876" y="50622"/>
                </a:lnTo>
                <a:lnTo>
                  <a:pt x="79011" y="32965"/>
                </a:lnTo>
                <a:lnTo>
                  <a:pt x="104822" y="27246"/>
                </a:lnTo>
                <a:lnTo>
                  <a:pt x="165668" y="27246"/>
                </a:lnTo>
                <a:lnTo>
                  <a:pt x="139422" y="6919"/>
                </a:lnTo>
                <a:lnTo>
                  <a:pt x="10174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3390" y="5212221"/>
            <a:ext cx="157480" cy="389255"/>
          </a:xfrm>
          <a:custGeom>
            <a:avLst/>
            <a:gdLst/>
            <a:ahLst/>
            <a:cxnLst/>
            <a:rect l="l" t="t" r="r" b="b"/>
            <a:pathLst>
              <a:path w="157480" h="389254">
                <a:moveTo>
                  <a:pt x="150180" y="215132"/>
                </a:moveTo>
                <a:lnTo>
                  <a:pt x="120524" y="229055"/>
                </a:lnTo>
                <a:lnTo>
                  <a:pt x="120451" y="237650"/>
                </a:lnTo>
                <a:lnTo>
                  <a:pt x="121435" y="283461"/>
                </a:lnTo>
                <a:lnTo>
                  <a:pt x="123798" y="329272"/>
                </a:lnTo>
                <a:lnTo>
                  <a:pt x="127539" y="375083"/>
                </a:lnTo>
                <a:lnTo>
                  <a:pt x="143537" y="389244"/>
                </a:lnTo>
                <a:lnTo>
                  <a:pt x="153382" y="385704"/>
                </a:lnTo>
                <a:lnTo>
                  <a:pt x="157074" y="375083"/>
                </a:lnTo>
                <a:lnTo>
                  <a:pt x="153333" y="329272"/>
                </a:lnTo>
                <a:lnTo>
                  <a:pt x="150971" y="283461"/>
                </a:lnTo>
                <a:lnTo>
                  <a:pt x="149986" y="237650"/>
                </a:lnTo>
                <a:lnTo>
                  <a:pt x="150180" y="215132"/>
                </a:lnTo>
                <a:close/>
              </a:path>
              <a:path w="157480" h="389254">
                <a:moveTo>
                  <a:pt x="53288" y="0"/>
                </a:moveTo>
                <a:lnTo>
                  <a:pt x="42802" y="754"/>
                </a:lnTo>
                <a:lnTo>
                  <a:pt x="36469" y="9735"/>
                </a:lnTo>
                <a:lnTo>
                  <a:pt x="30444" y="40516"/>
                </a:lnTo>
                <a:lnTo>
                  <a:pt x="24573" y="71214"/>
                </a:lnTo>
                <a:lnTo>
                  <a:pt x="18701" y="101756"/>
                </a:lnTo>
                <a:lnTo>
                  <a:pt x="12656" y="132174"/>
                </a:lnTo>
                <a:lnTo>
                  <a:pt x="9727" y="147324"/>
                </a:lnTo>
                <a:lnTo>
                  <a:pt x="4138" y="177212"/>
                </a:lnTo>
                <a:lnTo>
                  <a:pt x="1178" y="192094"/>
                </a:lnTo>
                <a:lnTo>
                  <a:pt x="107" y="200778"/>
                </a:lnTo>
                <a:lnTo>
                  <a:pt x="0" y="204318"/>
                </a:lnTo>
                <a:lnTo>
                  <a:pt x="574" y="212733"/>
                </a:lnTo>
                <a:lnTo>
                  <a:pt x="4651" y="221328"/>
                </a:lnTo>
                <a:lnTo>
                  <a:pt x="13496" y="227305"/>
                </a:lnTo>
                <a:lnTo>
                  <a:pt x="25611" y="229986"/>
                </a:lnTo>
                <a:lnTo>
                  <a:pt x="39033" y="230282"/>
                </a:lnTo>
                <a:lnTo>
                  <a:pt x="52609" y="229500"/>
                </a:lnTo>
                <a:lnTo>
                  <a:pt x="65184" y="228948"/>
                </a:lnTo>
                <a:lnTo>
                  <a:pt x="120525" y="228948"/>
                </a:lnTo>
                <a:lnTo>
                  <a:pt x="120709" y="207602"/>
                </a:lnTo>
                <a:lnTo>
                  <a:pt x="29084" y="207602"/>
                </a:lnTo>
                <a:lnTo>
                  <a:pt x="27445" y="204318"/>
                </a:lnTo>
                <a:lnTo>
                  <a:pt x="24983" y="201035"/>
                </a:lnTo>
                <a:lnTo>
                  <a:pt x="22521" y="198572"/>
                </a:lnTo>
                <a:lnTo>
                  <a:pt x="29413" y="198572"/>
                </a:lnTo>
                <a:lnTo>
                  <a:pt x="30213" y="194158"/>
                </a:lnTo>
                <a:lnTo>
                  <a:pt x="31969" y="187168"/>
                </a:lnTo>
                <a:lnTo>
                  <a:pt x="33188" y="181332"/>
                </a:lnTo>
                <a:lnTo>
                  <a:pt x="34418" y="174699"/>
                </a:lnTo>
                <a:lnTo>
                  <a:pt x="35668" y="168195"/>
                </a:lnTo>
                <a:lnTo>
                  <a:pt x="38109" y="155879"/>
                </a:lnTo>
                <a:lnTo>
                  <a:pt x="40430" y="144809"/>
                </a:lnTo>
                <a:lnTo>
                  <a:pt x="42520" y="133816"/>
                </a:lnTo>
                <a:lnTo>
                  <a:pt x="44456" y="122976"/>
                </a:lnTo>
                <a:lnTo>
                  <a:pt x="46313" y="112366"/>
                </a:lnTo>
                <a:lnTo>
                  <a:pt x="51109" y="88502"/>
                </a:lnTo>
                <a:lnTo>
                  <a:pt x="55750" y="64864"/>
                </a:lnTo>
                <a:lnTo>
                  <a:pt x="60390" y="41377"/>
                </a:lnTo>
                <a:lnTo>
                  <a:pt x="65184" y="17965"/>
                </a:lnTo>
                <a:lnTo>
                  <a:pt x="62543" y="6170"/>
                </a:lnTo>
                <a:lnTo>
                  <a:pt x="53288" y="0"/>
                </a:lnTo>
                <a:close/>
              </a:path>
              <a:path w="157480" h="389254">
                <a:moveTo>
                  <a:pt x="120525" y="228948"/>
                </a:moveTo>
                <a:lnTo>
                  <a:pt x="65184" y="228948"/>
                </a:lnTo>
                <a:lnTo>
                  <a:pt x="95439" y="229256"/>
                </a:lnTo>
                <a:lnTo>
                  <a:pt x="110297" y="229294"/>
                </a:lnTo>
                <a:lnTo>
                  <a:pt x="120524" y="229055"/>
                </a:lnTo>
                <a:close/>
              </a:path>
              <a:path w="157480" h="389254">
                <a:moveTo>
                  <a:pt x="120759" y="201815"/>
                </a:moveTo>
                <a:lnTo>
                  <a:pt x="120524" y="229055"/>
                </a:lnTo>
                <a:lnTo>
                  <a:pt x="125078" y="228948"/>
                </a:lnTo>
                <a:lnTo>
                  <a:pt x="135320" y="227332"/>
                </a:lnTo>
                <a:lnTo>
                  <a:pt x="143640" y="223406"/>
                </a:lnTo>
                <a:lnTo>
                  <a:pt x="149652" y="216710"/>
                </a:lnTo>
                <a:lnTo>
                  <a:pt x="150180" y="215132"/>
                </a:lnTo>
                <a:lnTo>
                  <a:pt x="150280" y="203498"/>
                </a:lnTo>
                <a:lnTo>
                  <a:pt x="124258" y="203498"/>
                </a:lnTo>
                <a:lnTo>
                  <a:pt x="124258" y="201855"/>
                </a:lnTo>
                <a:lnTo>
                  <a:pt x="120974" y="201855"/>
                </a:lnTo>
                <a:lnTo>
                  <a:pt x="120759" y="201815"/>
                </a:lnTo>
                <a:close/>
              </a:path>
              <a:path w="157480" h="389254">
                <a:moveTo>
                  <a:pt x="152153" y="146029"/>
                </a:moveTo>
                <a:lnTo>
                  <a:pt x="150380" y="191839"/>
                </a:lnTo>
                <a:lnTo>
                  <a:pt x="150180" y="215132"/>
                </a:lnTo>
                <a:lnTo>
                  <a:pt x="152973" y="206782"/>
                </a:lnTo>
                <a:lnTo>
                  <a:pt x="154459" y="192094"/>
                </a:lnTo>
                <a:lnTo>
                  <a:pt x="154408" y="176713"/>
                </a:lnTo>
                <a:lnTo>
                  <a:pt x="153434" y="161178"/>
                </a:lnTo>
                <a:lnTo>
                  <a:pt x="152153" y="146029"/>
                </a:lnTo>
                <a:close/>
              </a:path>
              <a:path w="157480" h="389254">
                <a:moveTo>
                  <a:pt x="22521" y="198572"/>
                </a:moveTo>
                <a:lnTo>
                  <a:pt x="24983" y="201035"/>
                </a:lnTo>
                <a:lnTo>
                  <a:pt x="27445" y="204318"/>
                </a:lnTo>
                <a:lnTo>
                  <a:pt x="29084" y="207602"/>
                </a:lnTo>
                <a:lnTo>
                  <a:pt x="28976" y="203498"/>
                </a:lnTo>
                <a:lnTo>
                  <a:pt x="29076" y="200434"/>
                </a:lnTo>
                <a:lnTo>
                  <a:pt x="22521" y="198572"/>
                </a:lnTo>
                <a:close/>
              </a:path>
              <a:path w="157480" h="389254">
                <a:moveTo>
                  <a:pt x="29076" y="200434"/>
                </a:moveTo>
                <a:lnTo>
                  <a:pt x="28976" y="203498"/>
                </a:lnTo>
                <a:lnTo>
                  <a:pt x="29084" y="207602"/>
                </a:lnTo>
                <a:lnTo>
                  <a:pt x="120709" y="207602"/>
                </a:lnTo>
                <a:lnTo>
                  <a:pt x="120759" y="201815"/>
                </a:lnTo>
                <a:lnTo>
                  <a:pt x="115508" y="200829"/>
                </a:lnTo>
                <a:lnTo>
                  <a:pt x="41596" y="200829"/>
                </a:lnTo>
                <a:lnTo>
                  <a:pt x="30290" y="200778"/>
                </a:lnTo>
                <a:lnTo>
                  <a:pt x="29076" y="200434"/>
                </a:lnTo>
                <a:close/>
              </a:path>
              <a:path w="157480" h="389254">
                <a:moveTo>
                  <a:pt x="125078" y="199392"/>
                </a:moveTo>
                <a:lnTo>
                  <a:pt x="124258" y="199884"/>
                </a:lnTo>
                <a:lnTo>
                  <a:pt x="124258" y="203498"/>
                </a:lnTo>
                <a:lnTo>
                  <a:pt x="125078" y="199392"/>
                </a:lnTo>
                <a:close/>
              </a:path>
              <a:path w="157480" h="389254">
                <a:moveTo>
                  <a:pt x="150315" y="199392"/>
                </a:moveTo>
                <a:lnTo>
                  <a:pt x="125078" y="199392"/>
                </a:lnTo>
                <a:lnTo>
                  <a:pt x="124258" y="203498"/>
                </a:lnTo>
                <a:lnTo>
                  <a:pt x="150280" y="203498"/>
                </a:lnTo>
                <a:lnTo>
                  <a:pt x="150315" y="199392"/>
                </a:lnTo>
                <a:close/>
              </a:path>
              <a:path w="157480" h="389254">
                <a:moveTo>
                  <a:pt x="122616" y="146029"/>
                </a:moveTo>
                <a:lnTo>
                  <a:pt x="120844" y="191839"/>
                </a:lnTo>
                <a:lnTo>
                  <a:pt x="120759" y="201815"/>
                </a:lnTo>
                <a:lnTo>
                  <a:pt x="120974" y="201855"/>
                </a:lnTo>
                <a:lnTo>
                  <a:pt x="124137" y="199957"/>
                </a:lnTo>
                <a:lnTo>
                  <a:pt x="124258" y="190362"/>
                </a:lnTo>
                <a:lnTo>
                  <a:pt x="124519" y="181332"/>
                </a:lnTo>
                <a:lnTo>
                  <a:pt x="124488" y="174699"/>
                </a:lnTo>
                <a:lnTo>
                  <a:pt x="124360" y="168195"/>
                </a:lnTo>
                <a:lnTo>
                  <a:pt x="123681" y="157112"/>
                </a:lnTo>
                <a:lnTo>
                  <a:pt x="122616" y="146029"/>
                </a:lnTo>
                <a:close/>
              </a:path>
              <a:path w="157480" h="389254">
                <a:moveTo>
                  <a:pt x="124258" y="199884"/>
                </a:moveTo>
                <a:lnTo>
                  <a:pt x="120974" y="201855"/>
                </a:lnTo>
                <a:lnTo>
                  <a:pt x="124258" y="201855"/>
                </a:lnTo>
                <a:lnTo>
                  <a:pt x="124258" y="199884"/>
                </a:lnTo>
                <a:close/>
              </a:path>
              <a:path w="157480" h="389254">
                <a:moveTo>
                  <a:pt x="107849" y="199392"/>
                </a:moveTo>
                <a:lnTo>
                  <a:pt x="61903" y="199392"/>
                </a:lnTo>
                <a:lnTo>
                  <a:pt x="53211" y="199957"/>
                </a:lnTo>
                <a:lnTo>
                  <a:pt x="41596" y="200829"/>
                </a:lnTo>
                <a:lnTo>
                  <a:pt x="115508" y="200829"/>
                </a:lnTo>
                <a:lnTo>
                  <a:pt x="107849" y="199392"/>
                </a:lnTo>
                <a:close/>
              </a:path>
              <a:path w="157480" h="389254">
                <a:moveTo>
                  <a:pt x="29413" y="198572"/>
                </a:moveTo>
                <a:lnTo>
                  <a:pt x="22521" y="198572"/>
                </a:lnTo>
                <a:lnTo>
                  <a:pt x="29076" y="200434"/>
                </a:lnTo>
                <a:lnTo>
                  <a:pt x="29413" y="198572"/>
                </a:lnTo>
                <a:close/>
              </a:path>
              <a:path w="157480" h="389254">
                <a:moveTo>
                  <a:pt x="137076" y="132174"/>
                </a:moveTo>
                <a:lnTo>
                  <a:pt x="127346" y="135523"/>
                </a:lnTo>
                <a:lnTo>
                  <a:pt x="122616" y="146029"/>
                </a:lnTo>
                <a:lnTo>
                  <a:pt x="123681" y="157112"/>
                </a:lnTo>
                <a:lnTo>
                  <a:pt x="124362" y="168297"/>
                </a:lnTo>
                <a:lnTo>
                  <a:pt x="124488" y="174699"/>
                </a:lnTo>
                <a:lnTo>
                  <a:pt x="124519" y="181332"/>
                </a:lnTo>
                <a:lnTo>
                  <a:pt x="124350" y="187168"/>
                </a:lnTo>
                <a:lnTo>
                  <a:pt x="124258" y="199884"/>
                </a:lnTo>
                <a:lnTo>
                  <a:pt x="125078" y="199392"/>
                </a:lnTo>
                <a:lnTo>
                  <a:pt x="150315" y="199392"/>
                </a:lnTo>
                <a:lnTo>
                  <a:pt x="150437" y="190362"/>
                </a:lnTo>
                <a:lnTo>
                  <a:pt x="152153" y="146029"/>
                </a:lnTo>
                <a:lnTo>
                  <a:pt x="146960" y="135753"/>
                </a:lnTo>
                <a:lnTo>
                  <a:pt x="137076" y="132174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251" y="5927500"/>
            <a:ext cx="223520" cy="344805"/>
          </a:xfrm>
          <a:custGeom>
            <a:avLst/>
            <a:gdLst/>
            <a:ahLst/>
            <a:cxnLst/>
            <a:rect l="l" t="t" r="r" b="b"/>
            <a:pathLst>
              <a:path w="223519" h="344804">
                <a:moveTo>
                  <a:pt x="9312" y="225433"/>
                </a:moveTo>
                <a:lnTo>
                  <a:pt x="687" y="231647"/>
                </a:lnTo>
                <a:lnTo>
                  <a:pt x="0" y="243346"/>
                </a:lnTo>
                <a:lnTo>
                  <a:pt x="15358" y="276122"/>
                </a:lnTo>
                <a:lnTo>
                  <a:pt x="37145" y="305242"/>
                </a:lnTo>
                <a:lnTo>
                  <a:pt x="65123" y="328003"/>
                </a:lnTo>
                <a:lnTo>
                  <a:pt x="99055" y="341702"/>
                </a:lnTo>
                <a:lnTo>
                  <a:pt x="131781" y="344180"/>
                </a:lnTo>
                <a:lnTo>
                  <a:pt x="164032" y="336721"/>
                </a:lnTo>
                <a:lnTo>
                  <a:pt x="192155" y="319883"/>
                </a:lnTo>
                <a:lnTo>
                  <a:pt x="197638" y="312966"/>
                </a:lnTo>
                <a:lnTo>
                  <a:pt x="109861" y="312966"/>
                </a:lnTo>
                <a:lnTo>
                  <a:pt x="75243" y="297929"/>
                </a:lnTo>
                <a:lnTo>
                  <a:pt x="47450" y="270015"/>
                </a:lnTo>
                <a:lnTo>
                  <a:pt x="28785" y="234867"/>
                </a:lnTo>
                <a:lnTo>
                  <a:pt x="20477" y="226056"/>
                </a:lnTo>
                <a:lnTo>
                  <a:pt x="9312" y="225433"/>
                </a:lnTo>
                <a:close/>
              </a:path>
              <a:path w="223519" h="344804">
                <a:moveTo>
                  <a:pt x="187613" y="150247"/>
                </a:moveTo>
                <a:lnTo>
                  <a:pt x="106648" y="150247"/>
                </a:lnTo>
                <a:lnTo>
                  <a:pt x="127840" y="150922"/>
                </a:lnTo>
                <a:lnTo>
                  <a:pt x="145116" y="155613"/>
                </a:lnTo>
                <a:lnTo>
                  <a:pt x="182021" y="191624"/>
                </a:lnTo>
                <a:lnTo>
                  <a:pt x="192312" y="226056"/>
                </a:lnTo>
                <a:lnTo>
                  <a:pt x="191547" y="259456"/>
                </a:lnTo>
                <a:lnTo>
                  <a:pt x="177736" y="289636"/>
                </a:lnTo>
                <a:lnTo>
                  <a:pt x="149004" y="309482"/>
                </a:lnTo>
                <a:lnTo>
                  <a:pt x="109861" y="312966"/>
                </a:lnTo>
                <a:lnTo>
                  <a:pt x="197638" y="312966"/>
                </a:lnTo>
                <a:lnTo>
                  <a:pt x="212500" y="294221"/>
                </a:lnTo>
                <a:lnTo>
                  <a:pt x="222978" y="260622"/>
                </a:lnTo>
                <a:lnTo>
                  <a:pt x="223296" y="224479"/>
                </a:lnTo>
                <a:lnTo>
                  <a:pt x="214406" y="189291"/>
                </a:lnTo>
                <a:lnTo>
                  <a:pt x="197262" y="158554"/>
                </a:lnTo>
                <a:lnTo>
                  <a:pt x="187613" y="150247"/>
                </a:lnTo>
                <a:close/>
              </a:path>
              <a:path w="223519" h="344804">
                <a:moveTo>
                  <a:pt x="147310" y="0"/>
                </a:moveTo>
                <a:lnTo>
                  <a:pt x="55029" y="6782"/>
                </a:lnTo>
                <a:lnTo>
                  <a:pt x="11455" y="20963"/>
                </a:lnTo>
                <a:lnTo>
                  <a:pt x="4021" y="45977"/>
                </a:lnTo>
                <a:lnTo>
                  <a:pt x="4233" y="55424"/>
                </a:lnTo>
                <a:lnTo>
                  <a:pt x="7064" y="85979"/>
                </a:lnTo>
                <a:lnTo>
                  <a:pt x="9021" y="110727"/>
                </a:lnTo>
                <a:lnTo>
                  <a:pt x="17884" y="151559"/>
                </a:lnTo>
                <a:lnTo>
                  <a:pt x="44023" y="161098"/>
                </a:lnTo>
                <a:lnTo>
                  <a:pt x="65215" y="157481"/>
                </a:lnTo>
                <a:lnTo>
                  <a:pt x="85931" y="153149"/>
                </a:lnTo>
                <a:lnTo>
                  <a:pt x="106648" y="150247"/>
                </a:lnTo>
                <a:lnTo>
                  <a:pt x="187613" y="150247"/>
                </a:lnTo>
                <a:lnTo>
                  <a:pt x="166732" y="132269"/>
                </a:lnTo>
                <a:lnTo>
                  <a:pt x="42331" y="132269"/>
                </a:lnTo>
                <a:lnTo>
                  <a:pt x="40637" y="131422"/>
                </a:lnTo>
                <a:lnTo>
                  <a:pt x="40637" y="119552"/>
                </a:lnTo>
                <a:lnTo>
                  <a:pt x="35557" y="66980"/>
                </a:lnTo>
                <a:lnTo>
                  <a:pt x="35557" y="61892"/>
                </a:lnTo>
                <a:lnTo>
                  <a:pt x="32171" y="48333"/>
                </a:lnTo>
                <a:lnTo>
                  <a:pt x="34711" y="43240"/>
                </a:lnTo>
                <a:lnTo>
                  <a:pt x="43284" y="37735"/>
                </a:lnTo>
                <a:lnTo>
                  <a:pt x="58840" y="35495"/>
                </a:lnTo>
                <a:lnTo>
                  <a:pt x="88049" y="34769"/>
                </a:lnTo>
                <a:lnTo>
                  <a:pt x="102785" y="33982"/>
                </a:lnTo>
                <a:lnTo>
                  <a:pt x="117680" y="32963"/>
                </a:lnTo>
                <a:lnTo>
                  <a:pt x="147310" y="30534"/>
                </a:lnTo>
                <a:lnTo>
                  <a:pt x="158263" y="25280"/>
                </a:lnTo>
                <a:lnTo>
                  <a:pt x="161915" y="14623"/>
                </a:lnTo>
                <a:lnTo>
                  <a:pt x="158263" y="4288"/>
                </a:lnTo>
                <a:lnTo>
                  <a:pt x="147310" y="0"/>
                </a:lnTo>
                <a:close/>
              </a:path>
              <a:path w="223519" h="344804">
                <a:moveTo>
                  <a:pt x="130484" y="121141"/>
                </a:moveTo>
                <a:lnTo>
                  <a:pt x="91421" y="121472"/>
                </a:lnTo>
                <a:lnTo>
                  <a:pt x="51643" y="128878"/>
                </a:lnTo>
                <a:lnTo>
                  <a:pt x="49949" y="128878"/>
                </a:lnTo>
                <a:lnTo>
                  <a:pt x="42331" y="132269"/>
                </a:lnTo>
                <a:lnTo>
                  <a:pt x="166732" y="132269"/>
                </a:lnTo>
                <a:lnTo>
                  <a:pt x="166532" y="132097"/>
                </a:lnTo>
                <a:lnTo>
                  <a:pt x="130484" y="121141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65797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spc="-5" dirty="0"/>
              <a:t>consulting</a:t>
            </a:r>
            <a:r>
              <a:rPr dirty="0"/>
              <a:t> </a:t>
            </a:r>
            <a:r>
              <a:rPr spc="-5" dirty="0"/>
              <a:t>firms</a:t>
            </a:r>
          </a:p>
          <a:p>
            <a:pPr marL="12700">
              <a:lnSpc>
                <a:spcPts val="4105"/>
              </a:lnSpc>
            </a:pPr>
            <a:r>
              <a:rPr spc="-5" dirty="0"/>
              <a:t>like</a:t>
            </a:r>
            <a:r>
              <a:rPr spc="-20" dirty="0"/>
              <a:t> </a:t>
            </a:r>
            <a:r>
              <a:rPr spc="-5" dirty="0"/>
              <a:t>when</a:t>
            </a:r>
            <a:r>
              <a:rPr spc="-20" dirty="0"/>
              <a:t> </a:t>
            </a:r>
            <a:r>
              <a:rPr dirty="0"/>
              <a:t>screening</a:t>
            </a:r>
            <a:r>
              <a:rPr spc="-30" dirty="0"/>
              <a:t> </a:t>
            </a:r>
            <a:r>
              <a:rPr dirty="0"/>
              <a:t>resumes?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6844" y="1679448"/>
            <a:ext cx="1559560" cy="70485"/>
            <a:chOff x="656844" y="1679448"/>
            <a:chExt cx="1559560" cy="70485"/>
          </a:xfrm>
        </p:grpSpPr>
        <p:sp>
          <p:nvSpPr>
            <p:cNvPr id="5" name="object 5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1548384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548384" y="59436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0" y="59436"/>
                  </a:moveTo>
                  <a:lnTo>
                    <a:pt x="1548384" y="59436"/>
                  </a:lnTo>
                  <a:lnTo>
                    <a:pt x="1548384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000" y="0"/>
            <a:ext cx="4572000" cy="6858000"/>
            <a:chOff x="7620000" y="0"/>
            <a:chExt cx="4572000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0"/>
              <a:ext cx="4571999" cy="6857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5205" y="206708"/>
              <a:ext cx="2064445" cy="220643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400365" y="2298192"/>
            <a:ext cx="5343525" cy="2390140"/>
            <a:chOff x="1400365" y="2298192"/>
            <a:chExt cx="5343525" cy="2390140"/>
          </a:xfrm>
        </p:grpSpPr>
        <p:sp>
          <p:nvSpPr>
            <p:cNvPr id="11" name="object 11"/>
            <p:cNvSpPr/>
            <p:nvPr/>
          </p:nvSpPr>
          <p:spPr>
            <a:xfrm>
              <a:off x="2400300" y="3049524"/>
              <a:ext cx="1954530" cy="443865"/>
            </a:xfrm>
            <a:custGeom>
              <a:avLst/>
              <a:gdLst/>
              <a:ahLst/>
              <a:cxnLst/>
              <a:rect l="l" t="t" r="r" b="b"/>
              <a:pathLst>
                <a:path w="1954529" h="443864">
                  <a:moveTo>
                    <a:pt x="0" y="0"/>
                  </a:moveTo>
                  <a:lnTo>
                    <a:pt x="1954022" y="443738"/>
                  </a:lnTo>
                </a:path>
              </a:pathLst>
            </a:custGeom>
            <a:ln w="9144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54067" y="2298192"/>
              <a:ext cx="2390140" cy="2390140"/>
            </a:xfrm>
            <a:custGeom>
              <a:avLst/>
              <a:gdLst/>
              <a:ahLst/>
              <a:cxnLst/>
              <a:rect l="l" t="t" r="r" b="b"/>
              <a:pathLst>
                <a:path w="2390140" h="2390140">
                  <a:moveTo>
                    <a:pt x="1194816" y="0"/>
                  </a:moveTo>
                  <a:lnTo>
                    <a:pt x="1146760" y="948"/>
                  </a:lnTo>
                  <a:lnTo>
                    <a:pt x="1099186" y="3771"/>
                  </a:lnTo>
                  <a:lnTo>
                    <a:pt x="1052129" y="8431"/>
                  </a:lnTo>
                  <a:lnTo>
                    <a:pt x="1005625" y="14893"/>
                  </a:lnTo>
                  <a:lnTo>
                    <a:pt x="959711" y="23122"/>
                  </a:lnTo>
                  <a:lnTo>
                    <a:pt x="914421" y="33082"/>
                  </a:lnTo>
                  <a:lnTo>
                    <a:pt x="869790" y="44737"/>
                  </a:lnTo>
                  <a:lnTo>
                    <a:pt x="825856" y="58052"/>
                  </a:lnTo>
                  <a:lnTo>
                    <a:pt x="782654" y="72990"/>
                  </a:lnTo>
                  <a:lnTo>
                    <a:pt x="740218" y="89517"/>
                  </a:lnTo>
                  <a:lnTo>
                    <a:pt x="698586" y="107595"/>
                  </a:lnTo>
                  <a:lnTo>
                    <a:pt x="657792" y="127191"/>
                  </a:lnTo>
                  <a:lnTo>
                    <a:pt x="617873" y="148268"/>
                  </a:lnTo>
                  <a:lnTo>
                    <a:pt x="578863" y="170790"/>
                  </a:lnTo>
                  <a:lnTo>
                    <a:pt x="540799" y="194721"/>
                  </a:lnTo>
                  <a:lnTo>
                    <a:pt x="503717" y="220027"/>
                  </a:lnTo>
                  <a:lnTo>
                    <a:pt x="467652" y="246671"/>
                  </a:lnTo>
                  <a:lnTo>
                    <a:pt x="432639" y="274617"/>
                  </a:lnTo>
                  <a:lnTo>
                    <a:pt x="398715" y="303831"/>
                  </a:lnTo>
                  <a:lnTo>
                    <a:pt x="365915" y="334275"/>
                  </a:lnTo>
                  <a:lnTo>
                    <a:pt x="334275" y="365915"/>
                  </a:lnTo>
                  <a:lnTo>
                    <a:pt x="303831" y="398715"/>
                  </a:lnTo>
                  <a:lnTo>
                    <a:pt x="274617" y="432639"/>
                  </a:lnTo>
                  <a:lnTo>
                    <a:pt x="246671" y="467652"/>
                  </a:lnTo>
                  <a:lnTo>
                    <a:pt x="220027" y="503717"/>
                  </a:lnTo>
                  <a:lnTo>
                    <a:pt x="194721" y="540799"/>
                  </a:lnTo>
                  <a:lnTo>
                    <a:pt x="170790" y="578863"/>
                  </a:lnTo>
                  <a:lnTo>
                    <a:pt x="148268" y="617873"/>
                  </a:lnTo>
                  <a:lnTo>
                    <a:pt x="127191" y="657792"/>
                  </a:lnTo>
                  <a:lnTo>
                    <a:pt x="107595" y="698586"/>
                  </a:lnTo>
                  <a:lnTo>
                    <a:pt x="89517" y="740218"/>
                  </a:lnTo>
                  <a:lnTo>
                    <a:pt x="72990" y="782654"/>
                  </a:lnTo>
                  <a:lnTo>
                    <a:pt x="58052" y="825856"/>
                  </a:lnTo>
                  <a:lnTo>
                    <a:pt x="44737" y="869790"/>
                  </a:lnTo>
                  <a:lnTo>
                    <a:pt x="33082" y="914421"/>
                  </a:lnTo>
                  <a:lnTo>
                    <a:pt x="23122" y="959711"/>
                  </a:lnTo>
                  <a:lnTo>
                    <a:pt x="14893" y="1005625"/>
                  </a:lnTo>
                  <a:lnTo>
                    <a:pt x="8431" y="1052129"/>
                  </a:lnTo>
                  <a:lnTo>
                    <a:pt x="3771" y="1099186"/>
                  </a:lnTo>
                  <a:lnTo>
                    <a:pt x="948" y="1146760"/>
                  </a:lnTo>
                  <a:lnTo>
                    <a:pt x="0" y="1194816"/>
                  </a:lnTo>
                  <a:lnTo>
                    <a:pt x="948" y="1242871"/>
                  </a:lnTo>
                  <a:lnTo>
                    <a:pt x="3771" y="1290445"/>
                  </a:lnTo>
                  <a:lnTo>
                    <a:pt x="8431" y="1337502"/>
                  </a:lnTo>
                  <a:lnTo>
                    <a:pt x="14893" y="1384006"/>
                  </a:lnTo>
                  <a:lnTo>
                    <a:pt x="23122" y="1429920"/>
                  </a:lnTo>
                  <a:lnTo>
                    <a:pt x="33082" y="1475210"/>
                  </a:lnTo>
                  <a:lnTo>
                    <a:pt x="44737" y="1519841"/>
                  </a:lnTo>
                  <a:lnTo>
                    <a:pt x="58052" y="1563775"/>
                  </a:lnTo>
                  <a:lnTo>
                    <a:pt x="72990" y="1606977"/>
                  </a:lnTo>
                  <a:lnTo>
                    <a:pt x="89517" y="1649413"/>
                  </a:lnTo>
                  <a:lnTo>
                    <a:pt x="107595" y="1691045"/>
                  </a:lnTo>
                  <a:lnTo>
                    <a:pt x="127191" y="1731839"/>
                  </a:lnTo>
                  <a:lnTo>
                    <a:pt x="148268" y="1771758"/>
                  </a:lnTo>
                  <a:lnTo>
                    <a:pt x="170790" y="1810768"/>
                  </a:lnTo>
                  <a:lnTo>
                    <a:pt x="194721" y="1848832"/>
                  </a:lnTo>
                  <a:lnTo>
                    <a:pt x="220027" y="1885914"/>
                  </a:lnTo>
                  <a:lnTo>
                    <a:pt x="246671" y="1921979"/>
                  </a:lnTo>
                  <a:lnTo>
                    <a:pt x="274617" y="1956992"/>
                  </a:lnTo>
                  <a:lnTo>
                    <a:pt x="303831" y="1990916"/>
                  </a:lnTo>
                  <a:lnTo>
                    <a:pt x="334275" y="2023716"/>
                  </a:lnTo>
                  <a:lnTo>
                    <a:pt x="365915" y="2055356"/>
                  </a:lnTo>
                  <a:lnTo>
                    <a:pt x="398715" y="2085800"/>
                  </a:lnTo>
                  <a:lnTo>
                    <a:pt x="432639" y="2115014"/>
                  </a:lnTo>
                  <a:lnTo>
                    <a:pt x="467652" y="2142960"/>
                  </a:lnTo>
                  <a:lnTo>
                    <a:pt x="503717" y="2169604"/>
                  </a:lnTo>
                  <a:lnTo>
                    <a:pt x="540799" y="2194910"/>
                  </a:lnTo>
                  <a:lnTo>
                    <a:pt x="578863" y="2218841"/>
                  </a:lnTo>
                  <a:lnTo>
                    <a:pt x="617873" y="2241363"/>
                  </a:lnTo>
                  <a:lnTo>
                    <a:pt x="657792" y="2262440"/>
                  </a:lnTo>
                  <a:lnTo>
                    <a:pt x="698586" y="2282036"/>
                  </a:lnTo>
                  <a:lnTo>
                    <a:pt x="740218" y="2300114"/>
                  </a:lnTo>
                  <a:lnTo>
                    <a:pt x="782654" y="2316641"/>
                  </a:lnTo>
                  <a:lnTo>
                    <a:pt x="825856" y="2331579"/>
                  </a:lnTo>
                  <a:lnTo>
                    <a:pt x="869790" y="2344894"/>
                  </a:lnTo>
                  <a:lnTo>
                    <a:pt x="914421" y="2356549"/>
                  </a:lnTo>
                  <a:lnTo>
                    <a:pt x="959711" y="2366509"/>
                  </a:lnTo>
                  <a:lnTo>
                    <a:pt x="1005625" y="2374738"/>
                  </a:lnTo>
                  <a:lnTo>
                    <a:pt x="1052129" y="2381200"/>
                  </a:lnTo>
                  <a:lnTo>
                    <a:pt x="1099186" y="2385860"/>
                  </a:lnTo>
                  <a:lnTo>
                    <a:pt x="1146760" y="2388683"/>
                  </a:lnTo>
                  <a:lnTo>
                    <a:pt x="1194816" y="2389632"/>
                  </a:lnTo>
                  <a:lnTo>
                    <a:pt x="1242871" y="2388683"/>
                  </a:lnTo>
                  <a:lnTo>
                    <a:pt x="1290445" y="2385860"/>
                  </a:lnTo>
                  <a:lnTo>
                    <a:pt x="1337502" y="2381200"/>
                  </a:lnTo>
                  <a:lnTo>
                    <a:pt x="1384006" y="2374738"/>
                  </a:lnTo>
                  <a:lnTo>
                    <a:pt x="1429920" y="2366509"/>
                  </a:lnTo>
                  <a:lnTo>
                    <a:pt x="1475210" y="2356549"/>
                  </a:lnTo>
                  <a:lnTo>
                    <a:pt x="1519841" y="2344894"/>
                  </a:lnTo>
                  <a:lnTo>
                    <a:pt x="1563775" y="2331579"/>
                  </a:lnTo>
                  <a:lnTo>
                    <a:pt x="1606977" y="2316641"/>
                  </a:lnTo>
                  <a:lnTo>
                    <a:pt x="1649413" y="2300114"/>
                  </a:lnTo>
                  <a:lnTo>
                    <a:pt x="1691045" y="2282036"/>
                  </a:lnTo>
                  <a:lnTo>
                    <a:pt x="1731839" y="2262440"/>
                  </a:lnTo>
                  <a:lnTo>
                    <a:pt x="1771758" y="2241363"/>
                  </a:lnTo>
                  <a:lnTo>
                    <a:pt x="1810768" y="2218841"/>
                  </a:lnTo>
                  <a:lnTo>
                    <a:pt x="1848832" y="2194910"/>
                  </a:lnTo>
                  <a:lnTo>
                    <a:pt x="1885914" y="2169604"/>
                  </a:lnTo>
                  <a:lnTo>
                    <a:pt x="1921979" y="2142960"/>
                  </a:lnTo>
                  <a:lnTo>
                    <a:pt x="1956992" y="2115014"/>
                  </a:lnTo>
                  <a:lnTo>
                    <a:pt x="1990916" y="2085800"/>
                  </a:lnTo>
                  <a:lnTo>
                    <a:pt x="2023716" y="2055356"/>
                  </a:lnTo>
                  <a:lnTo>
                    <a:pt x="2055356" y="2023716"/>
                  </a:lnTo>
                  <a:lnTo>
                    <a:pt x="2085800" y="1990916"/>
                  </a:lnTo>
                  <a:lnTo>
                    <a:pt x="2115014" y="1956992"/>
                  </a:lnTo>
                  <a:lnTo>
                    <a:pt x="2142960" y="1921979"/>
                  </a:lnTo>
                  <a:lnTo>
                    <a:pt x="2169604" y="1885914"/>
                  </a:lnTo>
                  <a:lnTo>
                    <a:pt x="2194910" y="1848832"/>
                  </a:lnTo>
                  <a:lnTo>
                    <a:pt x="2218841" y="1810768"/>
                  </a:lnTo>
                  <a:lnTo>
                    <a:pt x="2241363" y="1771758"/>
                  </a:lnTo>
                  <a:lnTo>
                    <a:pt x="2262440" y="1731839"/>
                  </a:lnTo>
                  <a:lnTo>
                    <a:pt x="2282036" y="1691045"/>
                  </a:lnTo>
                  <a:lnTo>
                    <a:pt x="2300114" y="1649413"/>
                  </a:lnTo>
                  <a:lnTo>
                    <a:pt x="2316641" y="1606977"/>
                  </a:lnTo>
                  <a:lnTo>
                    <a:pt x="2331579" y="1563775"/>
                  </a:lnTo>
                  <a:lnTo>
                    <a:pt x="2344894" y="1519841"/>
                  </a:lnTo>
                  <a:lnTo>
                    <a:pt x="2356549" y="1475210"/>
                  </a:lnTo>
                  <a:lnTo>
                    <a:pt x="2366509" y="1429920"/>
                  </a:lnTo>
                  <a:lnTo>
                    <a:pt x="2374738" y="1384006"/>
                  </a:lnTo>
                  <a:lnTo>
                    <a:pt x="2381200" y="1337502"/>
                  </a:lnTo>
                  <a:lnTo>
                    <a:pt x="2385860" y="1290445"/>
                  </a:lnTo>
                  <a:lnTo>
                    <a:pt x="2388683" y="1242871"/>
                  </a:lnTo>
                  <a:lnTo>
                    <a:pt x="2389632" y="1194816"/>
                  </a:lnTo>
                  <a:lnTo>
                    <a:pt x="2388683" y="1146760"/>
                  </a:lnTo>
                  <a:lnTo>
                    <a:pt x="2385860" y="1099186"/>
                  </a:lnTo>
                  <a:lnTo>
                    <a:pt x="2381200" y="1052129"/>
                  </a:lnTo>
                  <a:lnTo>
                    <a:pt x="2374738" y="1005625"/>
                  </a:lnTo>
                  <a:lnTo>
                    <a:pt x="2366509" y="959711"/>
                  </a:lnTo>
                  <a:lnTo>
                    <a:pt x="2356549" y="914421"/>
                  </a:lnTo>
                  <a:lnTo>
                    <a:pt x="2344894" y="869790"/>
                  </a:lnTo>
                  <a:lnTo>
                    <a:pt x="2331579" y="825856"/>
                  </a:lnTo>
                  <a:lnTo>
                    <a:pt x="2316641" y="782654"/>
                  </a:lnTo>
                  <a:lnTo>
                    <a:pt x="2300114" y="740218"/>
                  </a:lnTo>
                  <a:lnTo>
                    <a:pt x="2282036" y="698586"/>
                  </a:lnTo>
                  <a:lnTo>
                    <a:pt x="2262440" y="657792"/>
                  </a:lnTo>
                  <a:lnTo>
                    <a:pt x="2241363" y="617873"/>
                  </a:lnTo>
                  <a:lnTo>
                    <a:pt x="2218841" y="578863"/>
                  </a:lnTo>
                  <a:lnTo>
                    <a:pt x="2194910" y="540799"/>
                  </a:lnTo>
                  <a:lnTo>
                    <a:pt x="2169604" y="503717"/>
                  </a:lnTo>
                  <a:lnTo>
                    <a:pt x="2142960" y="467652"/>
                  </a:lnTo>
                  <a:lnTo>
                    <a:pt x="2115014" y="432639"/>
                  </a:lnTo>
                  <a:lnTo>
                    <a:pt x="2085800" y="398715"/>
                  </a:lnTo>
                  <a:lnTo>
                    <a:pt x="2055356" y="365915"/>
                  </a:lnTo>
                  <a:lnTo>
                    <a:pt x="2023716" y="334275"/>
                  </a:lnTo>
                  <a:lnTo>
                    <a:pt x="1990916" y="303831"/>
                  </a:lnTo>
                  <a:lnTo>
                    <a:pt x="1956992" y="274617"/>
                  </a:lnTo>
                  <a:lnTo>
                    <a:pt x="1921979" y="246671"/>
                  </a:lnTo>
                  <a:lnTo>
                    <a:pt x="1885914" y="220027"/>
                  </a:lnTo>
                  <a:lnTo>
                    <a:pt x="1848832" y="194721"/>
                  </a:lnTo>
                  <a:lnTo>
                    <a:pt x="1810768" y="170790"/>
                  </a:lnTo>
                  <a:lnTo>
                    <a:pt x="1771758" y="148268"/>
                  </a:lnTo>
                  <a:lnTo>
                    <a:pt x="1731839" y="127191"/>
                  </a:lnTo>
                  <a:lnTo>
                    <a:pt x="1691045" y="107595"/>
                  </a:lnTo>
                  <a:lnTo>
                    <a:pt x="1649413" y="89517"/>
                  </a:lnTo>
                  <a:lnTo>
                    <a:pt x="1606977" y="72990"/>
                  </a:lnTo>
                  <a:lnTo>
                    <a:pt x="1563775" y="58052"/>
                  </a:lnTo>
                  <a:lnTo>
                    <a:pt x="1519841" y="44737"/>
                  </a:lnTo>
                  <a:lnTo>
                    <a:pt x="1475210" y="33082"/>
                  </a:lnTo>
                  <a:lnTo>
                    <a:pt x="1429920" y="23122"/>
                  </a:lnTo>
                  <a:lnTo>
                    <a:pt x="1384006" y="14893"/>
                  </a:lnTo>
                  <a:lnTo>
                    <a:pt x="1337502" y="8431"/>
                  </a:lnTo>
                  <a:lnTo>
                    <a:pt x="1290445" y="3771"/>
                  </a:lnTo>
                  <a:lnTo>
                    <a:pt x="1242871" y="948"/>
                  </a:lnTo>
                  <a:lnTo>
                    <a:pt x="1194816" y="0"/>
                  </a:lnTo>
                  <a:close/>
                </a:path>
              </a:pathLst>
            </a:custGeom>
            <a:solidFill>
              <a:srgbClr val="366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5127" y="3832860"/>
              <a:ext cx="211454" cy="631825"/>
            </a:xfrm>
            <a:custGeom>
              <a:avLst/>
              <a:gdLst/>
              <a:ahLst/>
              <a:cxnLst/>
              <a:rect l="l" t="t" r="r" b="b"/>
              <a:pathLst>
                <a:path w="211455" h="631825">
                  <a:moveTo>
                    <a:pt x="0" y="631444"/>
                  </a:moveTo>
                  <a:lnTo>
                    <a:pt x="211074" y="0"/>
                  </a:lnTo>
                </a:path>
              </a:pathLst>
            </a:custGeom>
            <a:ln w="9144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73651" y="2728087"/>
            <a:ext cx="1904364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 marR="205104" algn="ctr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months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internships,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world-class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company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or entrepreneurship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(regardless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endParaRPr sz="1400">
              <a:latin typeface="Arial MT"/>
              <a:cs typeface="Arial MT"/>
            </a:endParaRPr>
          </a:p>
          <a:p>
            <a:pPr marL="4445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industri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680" y="4465320"/>
            <a:ext cx="1836420" cy="1836420"/>
          </a:xfrm>
          <a:custGeom>
            <a:avLst/>
            <a:gdLst/>
            <a:ahLst/>
            <a:cxnLst/>
            <a:rect l="l" t="t" r="r" b="b"/>
            <a:pathLst>
              <a:path w="1836420" h="1836420">
                <a:moveTo>
                  <a:pt x="918210" y="0"/>
                </a:moveTo>
                <a:lnTo>
                  <a:pt x="869445" y="1272"/>
                </a:lnTo>
                <a:lnTo>
                  <a:pt x="821342" y="5048"/>
                </a:lnTo>
                <a:lnTo>
                  <a:pt x="773967" y="11264"/>
                </a:lnTo>
                <a:lnTo>
                  <a:pt x="727381" y="19856"/>
                </a:lnTo>
                <a:lnTo>
                  <a:pt x="681648" y="30761"/>
                </a:lnTo>
                <a:lnTo>
                  <a:pt x="636833" y="43915"/>
                </a:lnTo>
                <a:lnTo>
                  <a:pt x="592997" y="59256"/>
                </a:lnTo>
                <a:lnTo>
                  <a:pt x="550205" y="76719"/>
                </a:lnTo>
                <a:lnTo>
                  <a:pt x="508520" y="96240"/>
                </a:lnTo>
                <a:lnTo>
                  <a:pt x="468006" y="117758"/>
                </a:lnTo>
                <a:lnTo>
                  <a:pt x="428726" y="141207"/>
                </a:lnTo>
                <a:lnTo>
                  <a:pt x="390743" y="166525"/>
                </a:lnTo>
                <a:lnTo>
                  <a:pt x="354121" y="193648"/>
                </a:lnTo>
                <a:lnTo>
                  <a:pt x="318924" y="222513"/>
                </a:lnTo>
                <a:lnTo>
                  <a:pt x="285215" y="253057"/>
                </a:lnTo>
                <a:lnTo>
                  <a:pt x="253057" y="285215"/>
                </a:lnTo>
                <a:lnTo>
                  <a:pt x="222513" y="318924"/>
                </a:lnTo>
                <a:lnTo>
                  <a:pt x="193648" y="354121"/>
                </a:lnTo>
                <a:lnTo>
                  <a:pt x="166525" y="390743"/>
                </a:lnTo>
                <a:lnTo>
                  <a:pt x="141207" y="428726"/>
                </a:lnTo>
                <a:lnTo>
                  <a:pt x="117758" y="468006"/>
                </a:lnTo>
                <a:lnTo>
                  <a:pt x="96240" y="508520"/>
                </a:lnTo>
                <a:lnTo>
                  <a:pt x="76719" y="550205"/>
                </a:lnTo>
                <a:lnTo>
                  <a:pt x="59256" y="592997"/>
                </a:lnTo>
                <a:lnTo>
                  <a:pt x="43915" y="636833"/>
                </a:lnTo>
                <a:lnTo>
                  <a:pt x="30761" y="681648"/>
                </a:lnTo>
                <a:lnTo>
                  <a:pt x="19856" y="727381"/>
                </a:lnTo>
                <a:lnTo>
                  <a:pt x="11264" y="773967"/>
                </a:lnTo>
                <a:lnTo>
                  <a:pt x="5048" y="821342"/>
                </a:lnTo>
                <a:lnTo>
                  <a:pt x="1272" y="869445"/>
                </a:lnTo>
                <a:lnTo>
                  <a:pt x="0" y="918209"/>
                </a:lnTo>
                <a:lnTo>
                  <a:pt x="1272" y="966974"/>
                </a:lnTo>
                <a:lnTo>
                  <a:pt x="5048" y="1015077"/>
                </a:lnTo>
                <a:lnTo>
                  <a:pt x="11264" y="1062452"/>
                </a:lnTo>
                <a:lnTo>
                  <a:pt x="19856" y="1109038"/>
                </a:lnTo>
                <a:lnTo>
                  <a:pt x="30761" y="1154771"/>
                </a:lnTo>
                <a:lnTo>
                  <a:pt x="43915" y="1199586"/>
                </a:lnTo>
                <a:lnTo>
                  <a:pt x="59256" y="1243422"/>
                </a:lnTo>
                <a:lnTo>
                  <a:pt x="76719" y="1286214"/>
                </a:lnTo>
                <a:lnTo>
                  <a:pt x="96240" y="1327899"/>
                </a:lnTo>
                <a:lnTo>
                  <a:pt x="117758" y="1368413"/>
                </a:lnTo>
                <a:lnTo>
                  <a:pt x="141207" y="1407693"/>
                </a:lnTo>
                <a:lnTo>
                  <a:pt x="166525" y="1445676"/>
                </a:lnTo>
                <a:lnTo>
                  <a:pt x="193648" y="1482298"/>
                </a:lnTo>
                <a:lnTo>
                  <a:pt x="222513" y="1517495"/>
                </a:lnTo>
                <a:lnTo>
                  <a:pt x="253057" y="1551204"/>
                </a:lnTo>
                <a:lnTo>
                  <a:pt x="285215" y="1583362"/>
                </a:lnTo>
                <a:lnTo>
                  <a:pt x="318924" y="1613906"/>
                </a:lnTo>
                <a:lnTo>
                  <a:pt x="354121" y="1642771"/>
                </a:lnTo>
                <a:lnTo>
                  <a:pt x="390743" y="1669894"/>
                </a:lnTo>
                <a:lnTo>
                  <a:pt x="428726" y="1695212"/>
                </a:lnTo>
                <a:lnTo>
                  <a:pt x="468006" y="1718661"/>
                </a:lnTo>
                <a:lnTo>
                  <a:pt x="508520" y="1740179"/>
                </a:lnTo>
                <a:lnTo>
                  <a:pt x="550205" y="1759700"/>
                </a:lnTo>
                <a:lnTo>
                  <a:pt x="592997" y="1777163"/>
                </a:lnTo>
                <a:lnTo>
                  <a:pt x="636833" y="1792504"/>
                </a:lnTo>
                <a:lnTo>
                  <a:pt x="681648" y="1805658"/>
                </a:lnTo>
                <a:lnTo>
                  <a:pt x="727381" y="1816563"/>
                </a:lnTo>
                <a:lnTo>
                  <a:pt x="773967" y="1825155"/>
                </a:lnTo>
                <a:lnTo>
                  <a:pt x="821342" y="1831371"/>
                </a:lnTo>
                <a:lnTo>
                  <a:pt x="869445" y="1835147"/>
                </a:lnTo>
                <a:lnTo>
                  <a:pt x="918210" y="1836419"/>
                </a:lnTo>
                <a:lnTo>
                  <a:pt x="966974" y="1835147"/>
                </a:lnTo>
                <a:lnTo>
                  <a:pt x="1015077" y="1831371"/>
                </a:lnTo>
                <a:lnTo>
                  <a:pt x="1062452" y="1825155"/>
                </a:lnTo>
                <a:lnTo>
                  <a:pt x="1109038" y="1816563"/>
                </a:lnTo>
                <a:lnTo>
                  <a:pt x="1154771" y="1805658"/>
                </a:lnTo>
                <a:lnTo>
                  <a:pt x="1199586" y="1792504"/>
                </a:lnTo>
                <a:lnTo>
                  <a:pt x="1243422" y="1777163"/>
                </a:lnTo>
                <a:lnTo>
                  <a:pt x="1286214" y="1759700"/>
                </a:lnTo>
                <a:lnTo>
                  <a:pt x="1327899" y="1740179"/>
                </a:lnTo>
                <a:lnTo>
                  <a:pt x="1368413" y="1718661"/>
                </a:lnTo>
                <a:lnTo>
                  <a:pt x="1407693" y="1695212"/>
                </a:lnTo>
                <a:lnTo>
                  <a:pt x="1445676" y="1669894"/>
                </a:lnTo>
                <a:lnTo>
                  <a:pt x="1482298" y="1642771"/>
                </a:lnTo>
                <a:lnTo>
                  <a:pt x="1517495" y="1613906"/>
                </a:lnTo>
                <a:lnTo>
                  <a:pt x="1551204" y="1583362"/>
                </a:lnTo>
                <a:lnTo>
                  <a:pt x="1583362" y="1551204"/>
                </a:lnTo>
                <a:lnTo>
                  <a:pt x="1613906" y="1517495"/>
                </a:lnTo>
                <a:lnTo>
                  <a:pt x="1642771" y="1482298"/>
                </a:lnTo>
                <a:lnTo>
                  <a:pt x="1669894" y="1445676"/>
                </a:lnTo>
                <a:lnTo>
                  <a:pt x="1695212" y="1407693"/>
                </a:lnTo>
                <a:lnTo>
                  <a:pt x="1718661" y="1368413"/>
                </a:lnTo>
                <a:lnTo>
                  <a:pt x="1740179" y="1327899"/>
                </a:lnTo>
                <a:lnTo>
                  <a:pt x="1759700" y="1286214"/>
                </a:lnTo>
                <a:lnTo>
                  <a:pt x="1777163" y="1243422"/>
                </a:lnTo>
                <a:lnTo>
                  <a:pt x="1792504" y="1199586"/>
                </a:lnTo>
                <a:lnTo>
                  <a:pt x="1805658" y="1154771"/>
                </a:lnTo>
                <a:lnTo>
                  <a:pt x="1816563" y="1109038"/>
                </a:lnTo>
                <a:lnTo>
                  <a:pt x="1825155" y="1062452"/>
                </a:lnTo>
                <a:lnTo>
                  <a:pt x="1831371" y="1015077"/>
                </a:lnTo>
                <a:lnTo>
                  <a:pt x="1835147" y="966974"/>
                </a:lnTo>
                <a:lnTo>
                  <a:pt x="1836420" y="918209"/>
                </a:lnTo>
                <a:lnTo>
                  <a:pt x="1835147" y="869445"/>
                </a:lnTo>
                <a:lnTo>
                  <a:pt x="1831371" y="821342"/>
                </a:lnTo>
                <a:lnTo>
                  <a:pt x="1825155" y="773967"/>
                </a:lnTo>
                <a:lnTo>
                  <a:pt x="1816563" y="727381"/>
                </a:lnTo>
                <a:lnTo>
                  <a:pt x="1805658" y="681648"/>
                </a:lnTo>
                <a:lnTo>
                  <a:pt x="1792504" y="636833"/>
                </a:lnTo>
                <a:lnTo>
                  <a:pt x="1777163" y="592997"/>
                </a:lnTo>
                <a:lnTo>
                  <a:pt x="1759700" y="550205"/>
                </a:lnTo>
                <a:lnTo>
                  <a:pt x="1740179" y="508520"/>
                </a:lnTo>
                <a:lnTo>
                  <a:pt x="1718661" y="468006"/>
                </a:lnTo>
                <a:lnTo>
                  <a:pt x="1695212" y="428726"/>
                </a:lnTo>
                <a:lnTo>
                  <a:pt x="1669894" y="390743"/>
                </a:lnTo>
                <a:lnTo>
                  <a:pt x="1642771" y="354121"/>
                </a:lnTo>
                <a:lnTo>
                  <a:pt x="1613906" y="318924"/>
                </a:lnTo>
                <a:lnTo>
                  <a:pt x="1583362" y="285215"/>
                </a:lnTo>
                <a:lnTo>
                  <a:pt x="1551204" y="253057"/>
                </a:lnTo>
                <a:lnTo>
                  <a:pt x="1517495" y="222513"/>
                </a:lnTo>
                <a:lnTo>
                  <a:pt x="1482298" y="193648"/>
                </a:lnTo>
                <a:lnTo>
                  <a:pt x="1445676" y="166525"/>
                </a:lnTo>
                <a:lnTo>
                  <a:pt x="1407693" y="141207"/>
                </a:lnTo>
                <a:lnTo>
                  <a:pt x="1368413" y="117758"/>
                </a:lnTo>
                <a:lnTo>
                  <a:pt x="1327899" y="96240"/>
                </a:lnTo>
                <a:lnTo>
                  <a:pt x="1286214" y="76719"/>
                </a:lnTo>
                <a:lnTo>
                  <a:pt x="1243422" y="59256"/>
                </a:lnTo>
                <a:lnTo>
                  <a:pt x="1199586" y="43915"/>
                </a:lnTo>
                <a:lnTo>
                  <a:pt x="1154771" y="30761"/>
                </a:lnTo>
                <a:lnTo>
                  <a:pt x="1109038" y="19856"/>
                </a:lnTo>
                <a:lnTo>
                  <a:pt x="1062452" y="11264"/>
                </a:lnTo>
                <a:lnTo>
                  <a:pt x="1015077" y="5048"/>
                </a:lnTo>
                <a:lnTo>
                  <a:pt x="966974" y="1272"/>
                </a:lnTo>
                <a:lnTo>
                  <a:pt x="918210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7892" y="4725415"/>
            <a:ext cx="127254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Fluency in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language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(French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 a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must-have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Paris)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2103" y="2264664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784098" y="0"/>
                </a:moveTo>
                <a:lnTo>
                  <a:pt x="736333" y="1430"/>
                </a:lnTo>
                <a:lnTo>
                  <a:pt x="689324" y="5668"/>
                </a:lnTo>
                <a:lnTo>
                  <a:pt x="643155" y="12632"/>
                </a:lnTo>
                <a:lnTo>
                  <a:pt x="597907" y="22238"/>
                </a:lnTo>
                <a:lnTo>
                  <a:pt x="553661" y="34405"/>
                </a:lnTo>
                <a:lnTo>
                  <a:pt x="510501" y="49052"/>
                </a:lnTo>
                <a:lnTo>
                  <a:pt x="468507" y="66096"/>
                </a:lnTo>
                <a:lnTo>
                  <a:pt x="427762" y="85454"/>
                </a:lnTo>
                <a:lnTo>
                  <a:pt x="388349" y="107046"/>
                </a:lnTo>
                <a:lnTo>
                  <a:pt x="350348" y="130790"/>
                </a:lnTo>
                <a:lnTo>
                  <a:pt x="313842" y="156602"/>
                </a:lnTo>
                <a:lnTo>
                  <a:pt x="278913" y="184401"/>
                </a:lnTo>
                <a:lnTo>
                  <a:pt x="245644" y="214106"/>
                </a:lnTo>
                <a:lnTo>
                  <a:pt x="214115" y="245634"/>
                </a:lnTo>
                <a:lnTo>
                  <a:pt x="184410" y="278903"/>
                </a:lnTo>
                <a:lnTo>
                  <a:pt x="156609" y="313831"/>
                </a:lnTo>
                <a:lnTo>
                  <a:pt x="130796" y="350337"/>
                </a:lnTo>
                <a:lnTo>
                  <a:pt x="107052" y="388337"/>
                </a:lnTo>
                <a:lnTo>
                  <a:pt x="85459" y="427751"/>
                </a:lnTo>
                <a:lnTo>
                  <a:pt x="66099" y="468496"/>
                </a:lnTo>
                <a:lnTo>
                  <a:pt x="49055" y="510490"/>
                </a:lnTo>
                <a:lnTo>
                  <a:pt x="34407" y="553652"/>
                </a:lnTo>
                <a:lnTo>
                  <a:pt x="22239" y="597899"/>
                </a:lnTo>
                <a:lnTo>
                  <a:pt x="12632" y="643148"/>
                </a:lnTo>
                <a:lnTo>
                  <a:pt x="5669" y="689320"/>
                </a:lnTo>
                <a:lnTo>
                  <a:pt x="1430" y="736330"/>
                </a:lnTo>
                <a:lnTo>
                  <a:pt x="0" y="784098"/>
                </a:lnTo>
                <a:lnTo>
                  <a:pt x="1430" y="831865"/>
                </a:lnTo>
                <a:lnTo>
                  <a:pt x="5669" y="878875"/>
                </a:lnTo>
                <a:lnTo>
                  <a:pt x="12632" y="925047"/>
                </a:lnTo>
                <a:lnTo>
                  <a:pt x="22239" y="970296"/>
                </a:lnTo>
                <a:lnTo>
                  <a:pt x="34407" y="1014543"/>
                </a:lnTo>
                <a:lnTo>
                  <a:pt x="49055" y="1057705"/>
                </a:lnTo>
                <a:lnTo>
                  <a:pt x="66099" y="1099699"/>
                </a:lnTo>
                <a:lnTo>
                  <a:pt x="85459" y="1140444"/>
                </a:lnTo>
                <a:lnTo>
                  <a:pt x="107052" y="1179858"/>
                </a:lnTo>
                <a:lnTo>
                  <a:pt x="130796" y="1217858"/>
                </a:lnTo>
                <a:lnTo>
                  <a:pt x="156609" y="1254364"/>
                </a:lnTo>
                <a:lnTo>
                  <a:pt x="184410" y="1289292"/>
                </a:lnTo>
                <a:lnTo>
                  <a:pt x="214115" y="1322561"/>
                </a:lnTo>
                <a:lnTo>
                  <a:pt x="245644" y="1354089"/>
                </a:lnTo>
                <a:lnTo>
                  <a:pt x="278913" y="1383794"/>
                </a:lnTo>
                <a:lnTo>
                  <a:pt x="313842" y="1411593"/>
                </a:lnTo>
                <a:lnTo>
                  <a:pt x="350348" y="1437405"/>
                </a:lnTo>
                <a:lnTo>
                  <a:pt x="388349" y="1461149"/>
                </a:lnTo>
                <a:lnTo>
                  <a:pt x="427762" y="1482741"/>
                </a:lnTo>
                <a:lnTo>
                  <a:pt x="468507" y="1502099"/>
                </a:lnTo>
                <a:lnTo>
                  <a:pt x="510501" y="1519143"/>
                </a:lnTo>
                <a:lnTo>
                  <a:pt x="553661" y="1533790"/>
                </a:lnTo>
                <a:lnTo>
                  <a:pt x="597907" y="1545957"/>
                </a:lnTo>
                <a:lnTo>
                  <a:pt x="643155" y="1555563"/>
                </a:lnTo>
                <a:lnTo>
                  <a:pt x="689324" y="1562527"/>
                </a:lnTo>
                <a:lnTo>
                  <a:pt x="736333" y="1566765"/>
                </a:lnTo>
                <a:lnTo>
                  <a:pt x="784098" y="1568196"/>
                </a:lnTo>
                <a:lnTo>
                  <a:pt x="831865" y="1566765"/>
                </a:lnTo>
                <a:lnTo>
                  <a:pt x="878875" y="1562527"/>
                </a:lnTo>
                <a:lnTo>
                  <a:pt x="925047" y="1555563"/>
                </a:lnTo>
                <a:lnTo>
                  <a:pt x="970296" y="1545957"/>
                </a:lnTo>
                <a:lnTo>
                  <a:pt x="1014543" y="1533790"/>
                </a:lnTo>
                <a:lnTo>
                  <a:pt x="1057705" y="1519143"/>
                </a:lnTo>
                <a:lnTo>
                  <a:pt x="1099699" y="1502099"/>
                </a:lnTo>
                <a:lnTo>
                  <a:pt x="1140444" y="1482741"/>
                </a:lnTo>
                <a:lnTo>
                  <a:pt x="1179858" y="1461149"/>
                </a:lnTo>
                <a:lnTo>
                  <a:pt x="1217858" y="1437405"/>
                </a:lnTo>
                <a:lnTo>
                  <a:pt x="1254364" y="1411593"/>
                </a:lnTo>
                <a:lnTo>
                  <a:pt x="1289292" y="1383794"/>
                </a:lnTo>
                <a:lnTo>
                  <a:pt x="1322561" y="1354089"/>
                </a:lnTo>
                <a:lnTo>
                  <a:pt x="1354089" y="1322561"/>
                </a:lnTo>
                <a:lnTo>
                  <a:pt x="1383794" y="1289292"/>
                </a:lnTo>
                <a:lnTo>
                  <a:pt x="1411593" y="1254364"/>
                </a:lnTo>
                <a:lnTo>
                  <a:pt x="1437405" y="1217858"/>
                </a:lnTo>
                <a:lnTo>
                  <a:pt x="1461149" y="1179858"/>
                </a:lnTo>
                <a:lnTo>
                  <a:pt x="1482741" y="1140444"/>
                </a:lnTo>
                <a:lnTo>
                  <a:pt x="1502099" y="1099699"/>
                </a:lnTo>
                <a:lnTo>
                  <a:pt x="1519143" y="1057705"/>
                </a:lnTo>
                <a:lnTo>
                  <a:pt x="1533790" y="1014543"/>
                </a:lnTo>
                <a:lnTo>
                  <a:pt x="1545957" y="970296"/>
                </a:lnTo>
                <a:lnTo>
                  <a:pt x="1555563" y="925047"/>
                </a:lnTo>
                <a:lnTo>
                  <a:pt x="1562527" y="878875"/>
                </a:lnTo>
                <a:lnTo>
                  <a:pt x="1566765" y="831865"/>
                </a:lnTo>
                <a:lnTo>
                  <a:pt x="1568196" y="784098"/>
                </a:lnTo>
                <a:lnTo>
                  <a:pt x="1566765" y="736330"/>
                </a:lnTo>
                <a:lnTo>
                  <a:pt x="1562527" y="689320"/>
                </a:lnTo>
                <a:lnTo>
                  <a:pt x="1555563" y="643148"/>
                </a:lnTo>
                <a:lnTo>
                  <a:pt x="1545957" y="597899"/>
                </a:lnTo>
                <a:lnTo>
                  <a:pt x="1533790" y="553652"/>
                </a:lnTo>
                <a:lnTo>
                  <a:pt x="1519143" y="510490"/>
                </a:lnTo>
                <a:lnTo>
                  <a:pt x="1502099" y="468496"/>
                </a:lnTo>
                <a:lnTo>
                  <a:pt x="1482741" y="427751"/>
                </a:lnTo>
                <a:lnTo>
                  <a:pt x="1461149" y="388337"/>
                </a:lnTo>
                <a:lnTo>
                  <a:pt x="1437405" y="350337"/>
                </a:lnTo>
                <a:lnTo>
                  <a:pt x="1411593" y="313831"/>
                </a:lnTo>
                <a:lnTo>
                  <a:pt x="1383794" y="278903"/>
                </a:lnTo>
                <a:lnTo>
                  <a:pt x="1354089" y="245634"/>
                </a:lnTo>
                <a:lnTo>
                  <a:pt x="1322561" y="214106"/>
                </a:lnTo>
                <a:lnTo>
                  <a:pt x="1289292" y="184401"/>
                </a:lnTo>
                <a:lnTo>
                  <a:pt x="1254364" y="156602"/>
                </a:lnTo>
                <a:lnTo>
                  <a:pt x="1217858" y="130790"/>
                </a:lnTo>
                <a:lnTo>
                  <a:pt x="1179858" y="107046"/>
                </a:lnTo>
                <a:lnTo>
                  <a:pt x="1140444" y="85454"/>
                </a:lnTo>
                <a:lnTo>
                  <a:pt x="1099699" y="66096"/>
                </a:lnTo>
                <a:lnTo>
                  <a:pt x="1057705" y="49052"/>
                </a:lnTo>
                <a:lnTo>
                  <a:pt x="1014543" y="34405"/>
                </a:lnTo>
                <a:lnTo>
                  <a:pt x="970296" y="22238"/>
                </a:lnTo>
                <a:lnTo>
                  <a:pt x="925047" y="12632"/>
                </a:lnTo>
                <a:lnTo>
                  <a:pt x="878875" y="5668"/>
                </a:lnTo>
                <a:lnTo>
                  <a:pt x="831865" y="1430"/>
                </a:lnTo>
                <a:lnTo>
                  <a:pt x="784098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74216" y="2497582"/>
            <a:ext cx="108331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Excellent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education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degree,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such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as ESCP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Europe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70503" y="4716779"/>
            <a:ext cx="1800225" cy="1798320"/>
          </a:xfrm>
          <a:custGeom>
            <a:avLst/>
            <a:gdLst/>
            <a:ahLst/>
            <a:cxnLst/>
            <a:rect l="l" t="t" r="r" b="b"/>
            <a:pathLst>
              <a:path w="1800225" h="1798320">
                <a:moveTo>
                  <a:pt x="899922" y="0"/>
                </a:moveTo>
                <a:lnTo>
                  <a:pt x="852133" y="1246"/>
                </a:lnTo>
                <a:lnTo>
                  <a:pt x="804994" y="4944"/>
                </a:lnTo>
                <a:lnTo>
                  <a:pt x="758566" y="11031"/>
                </a:lnTo>
                <a:lnTo>
                  <a:pt x="712911" y="19445"/>
                </a:lnTo>
                <a:lnTo>
                  <a:pt x="668092" y="30124"/>
                </a:lnTo>
                <a:lnTo>
                  <a:pt x="624171" y="43006"/>
                </a:lnTo>
                <a:lnTo>
                  <a:pt x="581211" y="58029"/>
                </a:lnTo>
                <a:lnTo>
                  <a:pt x="539272" y="75130"/>
                </a:lnTo>
                <a:lnTo>
                  <a:pt x="498418" y="94247"/>
                </a:lnTo>
                <a:lnTo>
                  <a:pt x="458711" y="115319"/>
                </a:lnTo>
                <a:lnTo>
                  <a:pt x="420213" y="138282"/>
                </a:lnTo>
                <a:lnTo>
                  <a:pt x="382987" y="163076"/>
                </a:lnTo>
                <a:lnTo>
                  <a:pt x="347094" y="189637"/>
                </a:lnTo>
                <a:lnTo>
                  <a:pt x="312597" y="217904"/>
                </a:lnTo>
                <a:lnTo>
                  <a:pt x="279557" y="247814"/>
                </a:lnTo>
                <a:lnTo>
                  <a:pt x="248038" y="279305"/>
                </a:lnTo>
                <a:lnTo>
                  <a:pt x="218102" y="312316"/>
                </a:lnTo>
                <a:lnTo>
                  <a:pt x="189810" y="346783"/>
                </a:lnTo>
                <a:lnTo>
                  <a:pt x="163225" y="382645"/>
                </a:lnTo>
                <a:lnTo>
                  <a:pt x="138409" y="419840"/>
                </a:lnTo>
                <a:lnTo>
                  <a:pt x="115425" y="458305"/>
                </a:lnTo>
                <a:lnTo>
                  <a:pt x="94334" y="497979"/>
                </a:lnTo>
                <a:lnTo>
                  <a:pt x="75199" y="538799"/>
                </a:lnTo>
                <a:lnTo>
                  <a:pt x="58083" y="580702"/>
                </a:lnTo>
                <a:lnTo>
                  <a:pt x="43046" y="623628"/>
                </a:lnTo>
                <a:lnTo>
                  <a:pt x="30152" y="667513"/>
                </a:lnTo>
                <a:lnTo>
                  <a:pt x="19463" y="712296"/>
                </a:lnTo>
                <a:lnTo>
                  <a:pt x="11041" y="757914"/>
                </a:lnTo>
                <a:lnTo>
                  <a:pt x="4948" y="804306"/>
                </a:lnTo>
                <a:lnTo>
                  <a:pt x="1247" y="851408"/>
                </a:lnTo>
                <a:lnTo>
                  <a:pt x="0" y="899160"/>
                </a:lnTo>
                <a:lnTo>
                  <a:pt x="1247" y="946913"/>
                </a:lnTo>
                <a:lnTo>
                  <a:pt x="4948" y="994018"/>
                </a:lnTo>
                <a:lnTo>
                  <a:pt x="11041" y="1040411"/>
                </a:lnTo>
                <a:lnTo>
                  <a:pt x="19463" y="1086031"/>
                </a:lnTo>
                <a:lnTo>
                  <a:pt x="30152" y="1130815"/>
                </a:lnTo>
                <a:lnTo>
                  <a:pt x="43046" y="1174701"/>
                </a:lnTo>
                <a:lnTo>
                  <a:pt x="58083" y="1217627"/>
                </a:lnTo>
                <a:lnTo>
                  <a:pt x="75199" y="1259531"/>
                </a:lnTo>
                <a:lnTo>
                  <a:pt x="94334" y="1300351"/>
                </a:lnTo>
                <a:lnTo>
                  <a:pt x="115425" y="1340025"/>
                </a:lnTo>
                <a:lnTo>
                  <a:pt x="138409" y="1378490"/>
                </a:lnTo>
                <a:lnTo>
                  <a:pt x="163225" y="1415685"/>
                </a:lnTo>
                <a:lnTo>
                  <a:pt x="189810" y="1451547"/>
                </a:lnTo>
                <a:lnTo>
                  <a:pt x="218102" y="1486014"/>
                </a:lnTo>
                <a:lnTo>
                  <a:pt x="248038" y="1519024"/>
                </a:lnTo>
                <a:lnTo>
                  <a:pt x="279557" y="1550514"/>
                </a:lnTo>
                <a:lnTo>
                  <a:pt x="312597" y="1580424"/>
                </a:lnTo>
                <a:lnTo>
                  <a:pt x="347094" y="1608690"/>
                </a:lnTo>
                <a:lnTo>
                  <a:pt x="382987" y="1635250"/>
                </a:lnTo>
                <a:lnTo>
                  <a:pt x="420213" y="1660043"/>
                </a:lnTo>
                <a:lnTo>
                  <a:pt x="458711" y="1683006"/>
                </a:lnTo>
                <a:lnTo>
                  <a:pt x="498418" y="1704076"/>
                </a:lnTo>
                <a:lnTo>
                  <a:pt x="539272" y="1723193"/>
                </a:lnTo>
                <a:lnTo>
                  <a:pt x="581211" y="1740293"/>
                </a:lnTo>
                <a:lnTo>
                  <a:pt x="624171" y="1755315"/>
                </a:lnTo>
                <a:lnTo>
                  <a:pt x="668092" y="1768196"/>
                </a:lnTo>
                <a:lnTo>
                  <a:pt x="712911" y="1778875"/>
                </a:lnTo>
                <a:lnTo>
                  <a:pt x="758566" y="1787289"/>
                </a:lnTo>
                <a:lnTo>
                  <a:pt x="804994" y="1793376"/>
                </a:lnTo>
                <a:lnTo>
                  <a:pt x="852133" y="1797073"/>
                </a:lnTo>
                <a:lnTo>
                  <a:pt x="899922" y="1798320"/>
                </a:lnTo>
                <a:lnTo>
                  <a:pt x="947710" y="1797073"/>
                </a:lnTo>
                <a:lnTo>
                  <a:pt x="994849" y="1793376"/>
                </a:lnTo>
                <a:lnTo>
                  <a:pt x="1041277" y="1787289"/>
                </a:lnTo>
                <a:lnTo>
                  <a:pt x="1086932" y="1778875"/>
                </a:lnTo>
                <a:lnTo>
                  <a:pt x="1131751" y="1768196"/>
                </a:lnTo>
                <a:lnTo>
                  <a:pt x="1175672" y="1755315"/>
                </a:lnTo>
                <a:lnTo>
                  <a:pt x="1218632" y="1740293"/>
                </a:lnTo>
                <a:lnTo>
                  <a:pt x="1260571" y="1723193"/>
                </a:lnTo>
                <a:lnTo>
                  <a:pt x="1301425" y="1704076"/>
                </a:lnTo>
                <a:lnTo>
                  <a:pt x="1341132" y="1683006"/>
                </a:lnTo>
                <a:lnTo>
                  <a:pt x="1379630" y="1660043"/>
                </a:lnTo>
                <a:lnTo>
                  <a:pt x="1416856" y="1635250"/>
                </a:lnTo>
                <a:lnTo>
                  <a:pt x="1452749" y="1608690"/>
                </a:lnTo>
                <a:lnTo>
                  <a:pt x="1487246" y="1580424"/>
                </a:lnTo>
                <a:lnTo>
                  <a:pt x="1520286" y="1550514"/>
                </a:lnTo>
                <a:lnTo>
                  <a:pt x="1551805" y="1519024"/>
                </a:lnTo>
                <a:lnTo>
                  <a:pt x="1581741" y="1486014"/>
                </a:lnTo>
                <a:lnTo>
                  <a:pt x="1610033" y="1451547"/>
                </a:lnTo>
                <a:lnTo>
                  <a:pt x="1636618" y="1415685"/>
                </a:lnTo>
                <a:lnTo>
                  <a:pt x="1661434" y="1378490"/>
                </a:lnTo>
                <a:lnTo>
                  <a:pt x="1684418" y="1340025"/>
                </a:lnTo>
                <a:lnTo>
                  <a:pt x="1705509" y="1300351"/>
                </a:lnTo>
                <a:lnTo>
                  <a:pt x="1724644" y="1259531"/>
                </a:lnTo>
                <a:lnTo>
                  <a:pt x="1741760" y="1217627"/>
                </a:lnTo>
                <a:lnTo>
                  <a:pt x="1756797" y="1174701"/>
                </a:lnTo>
                <a:lnTo>
                  <a:pt x="1769691" y="1130815"/>
                </a:lnTo>
                <a:lnTo>
                  <a:pt x="1780380" y="1086031"/>
                </a:lnTo>
                <a:lnTo>
                  <a:pt x="1788802" y="1040411"/>
                </a:lnTo>
                <a:lnTo>
                  <a:pt x="1794895" y="994018"/>
                </a:lnTo>
                <a:lnTo>
                  <a:pt x="1798596" y="946913"/>
                </a:lnTo>
                <a:lnTo>
                  <a:pt x="1799844" y="899160"/>
                </a:lnTo>
                <a:lnTo>
                  <a:pt x="1798596" y="851408"/>
                </a:lnTo>
                <a:lnTo>
                  <a:pt x="1794895" y="804306"/>
                </a:lnTo>
                <a:lnTo>
                  <a:pt x="1788802" y="757914"/>
                </a:lnTo>
                <a:lnTo>
                  <a:pt x="1780380" y="712296"/>
                </a:lnTo>
                <a:lnTo>
                  <a:pt x="1769691" y="667513"/>
                </a:lnTo>
                <a:lnTo>
                  <a:pt x="1756797" y="623628"/>
                </a:lnTo>
                <a:lnTo>
                  <a:pt x="1741760" y="580702"/>
                </a:lnTo>
                <a:lnTo>
                  <a:pt x="1724644" y="538799"/>
                </a:lnTo>
                <a:lnTo>
                  <a:pt x="1705509" y="497979"/>
                </a:lnTo>
                <a:lnTo>
                  <a:pt x="1684418" y="458305"/>
                </a:lnTo>
                <a:lnTo>
                  <a:pt x="1661434" y="419840"/>
                </a:lnTo>
                <a:lnTo>
                  <a:pt x="1636618" y="382645"/>
                </a:lnTo>
                <a:lnTo>
                  <a:pt x="1610033" y="346783"/>
                </a:lnTo>
                <a:lnTo>
                  <a:pt x="1581741" y="312316"/>
                </a:lnTo>
                <a:lnTo>
                  <a:pt x="1551805" y="279305"/>
                </a:lnTo>
                <a:lnTo>
                  <a:pt x="1520286" y="247814"/>
                </a:lnTo>
                <a:lnTo>
                  <a:pt x="1487246" y="217904"/>
                </a:lnTo>
                <a:lnTo>
                  <a:pt x="1452749" y="189637"/>
                </a:lnTo>
                <a:lnTo>
                  <a:pt x="1416856" y="163076"/>
                </a:lnTo>
                <a:lnTo>
                  <a:pt x="1379630" y="138282"/>
                </a:lnTo>
                <a:lnTo>
                  <a:pt x="1341132" y="115319"/>
                </a:lnTo>
                <a:lnTo>
                  <a:pt x="1301425" y="94247"/>
                </a:lnTo>
                <a:lnTo>
                  <a:pt x="1260571" y="75130"/>
                </a:lnTo>
                <a:lnTo>
                  <a:pt x="1218632" y="58029"/>
                </a:lnTo>
                <a:lnTo>
                  <a:pt x="1175672" y="43006"/>
                </a:lnTo>
                <a:lnTo>
                  <a:pt x="1131751" y="30124"/>
                </a:lnTo>
                <a:lnTo>
                  <a:pt x="1086932" y="19445"/>
                </a:lnTo>
                <a:lnTo>
                  <a:pt x="1041277" y="11031"/>
                </a:lnTo>
                <a:lnTo>
                  <a:pt x="994849" y="4944"/>
                </a:lnTo>
                <a:lnTo>
                  <a:pt x="947710" y="1246"/>
                </a:lnTo>
                <a:lnTo>
                  <a:pt x="899922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23869" y="5171694"/>
            <a:ext cx="129222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Extrac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rric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  experience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(hobby,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sport,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clubs,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…)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69664" y="4337303"/>
            <a:ext cx="534670" cy="379095"/>
          </a:xfrm>
          <a:custGeom>
            <a:avLst/>
            <a:gdLst/>
            <a:ahLst/>
            <a:cxnLst/>
            <a:rect l="l" t="t" r="r" b="b"/>
            <a:pathLst>
              <a:path w="534670" h="379095">
                <a:moveTo>
                  <a:pt x="0" y="379095"/>
                </a:moveTo>
                <a:lnTo>
                  <a:pt x="534288" y="0"/>
                </a:lnTo>
              </a:path>
            </a:pathLst>
          </a:custGeom>
          <a:ln w="914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1142" y="6204644"/>
            <a:ext cx="3130550" cy="653415"/>
          </a:xfrm>
          <a:custGeom>
            <a:avLst/>
            <a:gdLst/>
            <a:ahLst/>
            <a:cxnLst/>
            <a:rect l="l" t="t" r="r" b="b"/>
            <a:pathLst>
              <a:path w="3130550" h="653415">
                <a:moveTo>
                  <a:pt x="2523268" y="147283"/>
                </a:moveTo>
                <a:lnTo>
                  <a:pt x="2364291" y="167833"/>
                </a:lnTo>
                <a:lnTo>
                  <a:pt x="2413349" y="164348"/>
                </a:lnTo>
                <a:lnTo>
                  <a:pt x="2461292" y="167401"/>
                </a:lnTo>
                <a:lnTo>
                  <a:pt x="2507473" y="179889"/>
                </a:lnTo>
                <a:lnTo>
                  <a:pt x="2549372" y="201043"/>
                </a:lnTo>
                <a:lnTo>
                  <a:pt x="2587377" y="227332"/>
                </a:lnTo>
                <a:lnTo>
                  <a:pt x="2622786" y="256136"/>
                </a:lnTo>
                <a:lnTo>
                  <a:pt x="2656895" y="284837"/>
                </a:lnTo>
                <a:lnTo>
                  <a:pt x="2695765" y="316467"/>
                </a:lnTo>
                <a:lnTo>
                  <a:pt x="2734069" y="348365"/>
                </a:lnTo>
                <a:lnTo>
                  <a:pt x="2771882" y="380461"/>
                </a:lnTo>
                <a:lnTo>
                  <a:pt x="2809277" y="412681"/>
                </a:lnTo>
                <a:lnTo>
                  <a:pt x="2846709" y="445283"/>
                </a:lnTo>
                <a:lnTo>
                  <a:pt x="2883818" y="478122"/>
                </a:lnTo>
                <a:lnTo>
                  <a:pt x="2920591" y="511191"/>
                </a:lnTo>
                <a:lnTo>
                  <a:pt x="2957017" y="544485"/>
                </a:lnTo>
                <a:lnTo>
                  <a:pt x="2993082" y="577995"/>
                </a:lnTo>
                <a:lnTo>
                  <a:pt x="3028776" y="611714"/>
                </a:lnTo>
                <a:lnTo>
                  <a:pt x="3064086" y="645636"/>
                </a:lnTo>
                <a:lnTo>
                  <a:pt x="3071983" y="653354"/>
                </a:lnTo>
                <a:lnTo>
                  <a:pt x="3130296" y="653354"/>
                </a:lnTo>
                <a:lnTo>
                  <a:pt x="3096255" y="620342"/>
                </a:lnTo>
                <a:lnTo>
                  <a:pt x="3059726" y="585442"/>
                </a:lnTo>
                <a:lnTo>
                  <a:pt x="3022885" y="550787"/>
                </a:lnTo>
                <a:lnTo>
                  <a:pt x="2985710" y="516379"/>
                </a:lnTo>
                <a:lnTo>
                  <a:pt x="2948178" y="482221"/>
                </a:lnTo>
                <a:lnTo>
                  <a:pt x="2873592" y="415670"/>
                </a:lnTo>
                <a:lnTo>
                  <a:pt x="2836657" y="383024"/>
                </a:lnTo>
                <a:lnTo>
                  <a:pt x="2799392" y="350488"/>
                </a:lnTo>
                <a:lnTo>
                  <a:pt x="2761726" y="318174"/>
                </a:lnTo>
                <a:lnTo>
                  <a:pt x="2723585" y="286192"/>
                </a:lnTo>
                <a:lnTo>
                  <a:pt x="2684898" y="254654"/>
                </a:lnTo>
                <a:lnTo>
                  <a:pt x="2645593" y="223670"/>
                </a:lnTo>
                <a:lnTo>
                  <a:pt x="2605598" y="193353"/>
                </a:lnTo>
                <a:lnTo>
                  <a:pt x="2568369" y="168709"/>
                </a:lnTo>
                <a:lnTo>
                  <a:pt x="2527872" y="148713"/>
                </a:lnTo>
                <a:lnTo>
                  <a:pt x="2523268" y="147283"/>
                </a:lnTo>
                <a:close/>
              </a:path>
              <a:path w="3130550" h="653415">
                <a:moveTo>
                  <a:pt x="953237" y="200559"/>
                </a:moveTo>
                <a:lnTo>
                  <a:pt x="901425" y="207957"/>
                </a:lnTo>
                <a:lnTo>
                  <a:pt x="850328" y="218301"/>
                </a:lnTo>
                <a:lnTo>
                  <a:pt x="799905" y="231136"/>
                </a:lnTo>
                <a:lnTo>
                  <a:pt x="750081" y="246012"/>
                </a:lnTo>
                <a:lnTo>
                  <a:pt x="700802" y="262475"/>
                </a:lnTo>
                <a:lnTo>
                  <a:pt x="652010" y="280071"/>
                </a:lnTo>
                <a:lnTo>
                  <a:pt x="204864" y="449827"/>
                </a:lnTo>
                <a:lnTo>
                  <a:pt x="142630" y="473572"/>
                </a:lnTo>
                <a:lnTo>
                  <a:pt x="98160" y="495739"/>
                </a:lnTo>
                <a:lnTo>
                  <a:pt x="64554" y="526145"/>
                </a:lnTo>
                <a:lnTo>
                  <a:pt x="43086" y="561349"/>
                </a:lnTo>
                <a:lnTo>
                  <a:pt x="26600" y="598484"/>
                </a:lnTo>
                <a:lnTo>
                  <a:pt x="18103" y="617407"/>
                </a:lnTo>
                <a:lnTo>
                  <a:pt x="9063" y="636130"/>
                </a:lnTo>
                <a:lnTo>
                  <a:pt x="0" y="653354"/>
                </a:lnTo>
                <a:lnTo>
                  <a:pt x="46334" y="653354"/>
                </a:lnTo>
                <a:lnTo>
                  <a:pt x="48828" y="648812"/>
                </a:lnTo>
                <a:lnTo>
                  <a:pt x="69144" y="604821"/>
                </a:lnTo>
                <a:lnTo>
                  <a:pt x="76597" y="586682"/>
                </a:lnTo>
                <a:lnTo>
                  <a:pt x="84981" y="568427"/>
                </a:lnTo>
                <a:lnTo>
                  <a:pt x="108681" y="534292"/>
                </a:lnTo>
                <a:lnTo>
                  <a:pt x="150707" y="507875"/>
                </a:lnTo>
                <a:lnTo>
                  <a:pt x="199328" y="489878"/>
                </a:lnTo>
                <a:lnTo>
                  <a:pt x="355604" y="430335"/>
                </a:lnTo>
                <a:lnTo>
                  <a:pt x="682656" y="307344"/>
                </a:lnTo>
                <a:lnTo>
                  <a:pt x="725936" y="291990"/>
                </a:lnTo>
                <a:lnTo>
                  <a:pt x="769513" y="277539"/>
                </a:lnTo>
                <a:lnTo>
                  <a:pt x="813521" y="264359"/>
                </a:lnTo>
                <a:lnTo>
                  <a:pt x="858092" y="252816"/>
                </a:lnTo>
                <a:lnTo>
                  <a:pt x="914415" y="241172"/>
                </a:lnTo>
                <a:lnTo>
                  <a:pt x="1059499" y="221872"/>
                </a:lnTo>
                <a:lnTo>
                  <a:pt x="1070172" y="217405"/>
                </a:lnTo>
                <a:lnTo>
                  <a:pt x="1085143" y="204937"/>
                </a:lnTo>
                <a:lnTo>
                  <a:pt x="1096064" y="189719"/>
                </a:lnTo>
                <a:lnTo>
                  <a:pt x="1098048" y="186386"/>
                </a:lnTo>
                <a:lnTo>
                  <a:pt x="1023410" y="196034"/>
                </a:lnTo>
                <a:lnTo>
                  <a:pt x="983119" y="198226"/>
                </a:lnTo>
                <a:lnTo>
                  <a:pt x="968208" y="199284"/>
                </a:lnTo>
                <a:lnTo>
                  <a:pt x="953237" y="200559"/>
                </a:lnTo>
                <a:close/>
              </a:path>
              <a:path w="3130550" h="653415">
                <a:moveTo>
                  <a:pt x="1836316" y="19346"/>
                </a:moveTo>
                <a:lnTo>
                  <a:pt x="1694817" y="37637"/>
                </a:lnTo>
                <a:lnTo>
                  <a:pt x="1741356" y="33976"/>
                </a:lnTo>
                <a:lnTo>
                  <a:pt x="1775564" y="38511"/>
                </a:lnTo>
                <a:lnTo>
                  <a:pt x="1837617" y="59569"/>
                </a:lnTo>
                <a:lnTo>
                  <a:pt x="1905378" y="96673"/>
                </a:lnTo>
                <a:lnTo>
                  <a:pt x="1944531" y="120433"/>
                </a:lnTo>
                <a:lnTo>
                  <a:pt x="1984436" y="143473"/>
                </a:lnTo>
                <a:lnTo>
                  <a:pt x="2026088" y="164046"/>
                </a:lnTo>
                <a:lnTo>
                  <a:pt x="2070514" y="180428"/>
                </a:lnTo>
                <a:lnTo>
                  <a:pt x="2118739" y="190893"/>
                </a:lnTo>
                <a:lnTo>
                  <a:pt x="2167496" y="193520"/>
                </a:lnTo>
                <a:lnTo>
                  <a:pt x="2216781" y="190291"/>
                </a:lnTo>
                <a:lnTo>
                  <a:pt x="2266101" y="183382"/>
                </a:lnTo>
                <a:lnTo>
                  <a:pt x="2314965" y="174971"/>
                </a:lnTo>
                <a:lnTo>
                  <a:pt x="2364291" y="167833"/>
                </a:lnTo>
                <a:lnTo>
                  <a:pt x="2523268" y="147283"/>
                </a:lnTo>
                <a:lnTo>
                  <a:pt x="2483531" y="134936"/>
                </a:lnTo>
                <a:lnTo>
                  <a:pt x="2434772" y="128946"/>
                </a:lnTo>
                <a:lnTo>
                  <a:pt x="2418812" y="129562"/>
                </a:lnTo>
                <a:lnTo>
                  <a:pt x="2232340" y="153666"/>
                </a:lnTo>
                <a:lnTo>
                  <a:pt x="2187901" y="157618"/>
                </a:lnTo>
                <a:lnTo>
                  <a:pt x="2145124" y="157134"/>
                </a:lnTo>
                <a:lnTo>
                  <a:pt x="2103724" y="151293"/>
                </a:lnTo>
                <a:lnTo>
                  <a:pt x="2063412" y="139175"/>
                </a:lnTo>
                <a:lnTo>
                  <a:pt x="1999655" y="108535"/>
                </a:lnTo>
                <a:lnTo>
                  <a:pt x="1940099" y="72993"/>
                </a:lnTo>
                <a:lnTo>
                  <a:pt x="1910698" y="55541"/>
                </a:lnTo>
                <a:lnTo>
                  <a:pt x="1880364" y="38825"/>
                </a:lnTo>
                <a:lnTo>
                  <a:pt x="1848476" y="23784"/>
                </a:lnTo>
                <a:lnTo>
                  <a:pt x="1836316" y="19346"/>
                </a:lnTo>
                <a:close/>
              </a:path>
              <a:path w="3130550" h="653415">
                <a:moveTo>
                  <a:pt x="2333392" y="137252"/>
                </a:moveTo>
                <a:lnTo>
                  <a:pt x="2232340" y="153666"/>
                </a:lnTo>
                <a:lnTo>
                  <a:pt x="2418812" y="129562"/>
                </a:lnTo>
                <a:lnTo>
                  <a:pt x="2383931" y="130908"/>
                </a:lnTo>
                <a:lnTo>
                  <a:pt x="2333392" y="137252"/>
                </a:lnTo>
                <a:close/>
              </a:path>
              <a:path w="3130550" h="653415">
                <a:moveTo>
                  <a:pt x="1059499" y="221872"/>
                </a:moveTo>
                <a:lnTo>
                  <a:pt x="942787" y="236959"/>
                </a:lnTo>
                <a:lnTo>
                  <a:pt x="971330" y="233815"/>
                </a:lnTo>
                <a:lnTo>
                  <a:pt x="1022135" y="231160"/>
                </a:lnTo>
                <a:lnTo>
                  <a:pt x="1047360" y="226954"/>
                </a:lnTo>
                <a:lnTo>
                  <a:pt x="1059499" y="221872"/>
                </a:lnTo>
                <a:close/>
              </a:path>
              <a:path w="3130550" h="653415">
                <a:moveTo>
                  <a:pt x="1261996" y="52377"/>
                </a:moveTo>
                <a:lnTo>
                  <a:pt x="1216723" y="59857"/>
                </a:lnTo>
                <a:lnTo>
                  <a:pt x="1173753" y="74291"/>
                </a:lnTo>
                <a:lnTo>
                  <a:pt x="1134328" y="94812"/>
                </a:lnTo>
                <a:lnTo>
                  <a:pt x="1099849" y="120581"/>
                </a:lnTo>
                <a:lnTo>
                  <a:pt x="1074196" y="149308"/>
                </a:lnTo>
                <a:lnTo>
                  <a:pt x="1063071" y="167085"/>
                </a:lnTo>
                <a:lnTo>
                  <a:pt x="1057661" y="176167"/>
                </a:lnTo>
                <a:lnTo>
                  <a:pt x="1051262" y="184969"/>
                </a:lnTo>
                <a:lnTo>
                  <a:pt x="1043574" y="191174"/>
                </a:lnTo>
                <a:lnTo>
                  <a:pt x="1034048" y="194553"/>
                </a:lnTo>
                <a:lnTo>
                  <a:pt x="1023410" y="196034"/>
                </a:lnTo>
                <a:lnTo>
                  <a:pt x="1098048" y="186386"/>
                </a:lnTo>
                <a:lnTo>
                  <a:pt x="1130923" y="143593"/>
                </a:lnTo>
                <a:lnTo>
                  <a:pt x="1165079" y="118256"/>
                </a:lnTo>
                <a:lnTo>
                  <a:pt x="1229627" y="92867"/>
                </a:lnTo>
                <a:lnTo>
                  <a:pt x="1432207" y="66681"/>
                </a:lnTo>
                <a:lnTo>
                  <a:pt x="1412332" y="65509"/>
                </a:lnTo>
                <a:lnTo>
                  <a:pt x="1362531" y="58514"/>
                </a:lnTo>
                <a:lnTo>
                  <a:pt x="1312686" y="52481"/>
                </a:lnTo>
                <a:lnTo>
                  <a:pt x="1261996" y="52377"/>
                </a:lnTo>
                <a:close/>
              </a:path>
              <a:path w="3130550" h="653415">
                <a:moveTo>
                  <a:pt x="1432207" y="66681"/>
                </a:moveTo>
                <a:lnTo>
                  <a:pt x="1229627" y="92867"/>
                </a:lnTo>
                <a:lnTo>
                  <a:pt x="1275270" y="87332"/>
                </a:lnTo>
                <a:lnTo>
                  <a:pt x="1321476" y="88807"/>
                </a:lnTo>
                <a:lnTo>
                  <a:pt x="1368234" y="94570"/>
                </a:lnTo>
                <a:lnTo>
                  <a:pt x="1392797" y="97964"/>
                </a:lnTo>
                <a:lnTo>
                  <a:pt x="1417477" y="100929"/>
                </a:lnTo>
                <a:lnTo>
                  <a:pt x="1442354" y="102774"/>
                </a:lnTo>
                <a:lnTo>
                  <a:pt x="1467512" y="102807"/>
                </a:lnTo>
                <a:lnTo>
                  <a:pt x="1492149" y="100629"/>
                </a:lnTo>
                <a:lnTo>
                  <a:pt x="1516590" y="96295"/>
                </a:lnTo>
                <a:lnTo>
                  <a:pt x="1540616" y="90105"/>
                </a:lnTo>
                <a:lnTo>
                  <a:pt x="1564011" y="82361"/>
                </a:lnTo>
                <a:lnTo>
                  <a:pt x="1650226" y="49766"/>
                </a:lnTo>
                <a:lnTo>
                  <a:pt x="1688459" y="39367"/>
                </a:lnTo>
                <a:lnTo>
                  <a:pt x="1463077" y="68501"/>
                </a:lnTo>
                <a:lnTo>
                  <a:pt x="1432207" y="66681"/>
                </a:lnTo>
                <a:close/>
              </a:path>
              <a:path w="3130550" h="653415">
                <a:moveTo>
                  <a:pt x="1695804" y="2883"/>
                </a:moveTo>
                <a:lnTo>
                  <a:pt x="1655868" y="11618"/>
                </a:lnTo>
                <a:lnTo>
                  <a:pt x="1608147" y="28190"/>
                </a:lnTo>
                <a:lnTo>
                  <a:pt x="1561012" y="46667"/>
                </a:lnTo>
                <a:lnTo>
                  <a:pt x="1513107" y="61841"/>
                </a:lnTo>
                <a:lnTo>
                  <a:pt x="1463077" y="68501"/>
                </a:lnTo>
                <a:lnTo>
                  <a:pt x="1688459" y="39367"/>
                </a:lnTo>
                <a:lnTo>
                  <a:pt x="1694817" y="37637"/>
                </a:lnTo>
                <a:lnTo>
                  <a:pt x="1836316" y="19346"/>
                </a:lnTo>
                <a:lnTo>
                  <a:pt x="1814626" y="11431"/>
                </a:lnTo>
                <a:lnTo>
                  <a:pt x="1775540" y="2879"/>
                </a:lnTo>
                <a:lnTo>
                  <a:pt x="1735814" y="0"/>
                </a:lnTo>
                <a:lnTo>
                  <a:pt x="1695804" y="2883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18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5365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>
                <a:solidFill>
                  <a:srgbClr val="FFFFFF"/>
                </a:solidFill>
              </a:rPr>
              <a:t>What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consulting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firms 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like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during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interview?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56780" y="1679384"/>
            <a:ext cx="1559560" cy="70485"/>
            <a:chOff x="656780" y="1679384"/>
            <a:chExt cx="1559560" cy="70485"/>
          </a:xfrm>
        </p:grpSpPr>
        <p:sp>
          <p:nvSpPr>
            <p:cNvPr id="6" name="object 6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1548384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548384" y="59436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0" y="59436"/>
                  </a:moveTo>
                  <a:lnTo>
                    <a:pt x="1548384" y="59436"/>
                  </a:lnTo>
                  <a:lnTo>
                    <a:pt x="1548384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4384" y="3077413"/>
            <a:ext cx="432816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Structuring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skills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4320"/>
              </a:lnSpc>
              <a:spcBef>
                <a:spcPts val="30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efficient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and impactful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communication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Excellent analytical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skills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802" y="3077971"/>
            <a:ext cx="3470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sense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Interpersonal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skills &amp;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teamwork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6802" y="4175252"/>
            <a:ext cx="1102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6802" y="4724145"/>
            <a:ext cx="218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Inductive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reasoning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4172" y="0"/>
            <a:ext cx="11478260" cy="6712584"/>
            <a:chOff x="714172" y="0"/>
            <a:chExt cx="11478260" cy="6712584"/>
          </a:xfrm>
        </p:grpSpPr>
        <p:sp>
          <p:nvSpPr>
            <p:cNvPr id="13" name="object 13"/>
            <p:cNvSpPr/>
            <p:nvPr/>
          </p:nvSpPr>
          <p:spPr>
            <a:xfrm>
              <a:off x="714171" y="3208324"/>
              <a:ext cx="5641340" cy="1688464"/>
            </a:xfrm>
            <a:custGeom>
              <a:avLst/>
              <a:gdLst/>
              <a:ahLst/>
              <a:cxnLst/>
              <a:rect l="l" t="t" r="r" b="b"/>
              <a:pathLst>
                <a:path w="5641340" h="1688464">
                  <a:moveTo>
                    <a:pt x="148526" y="1659394"/>
                  </a:moveTo>
                  <a:lnTo>
                    <a:pt x="141592" y="1639658"/>
                  </a:lnTo>
                  <a:lnTo>
                    <a:pt x="120789" y="1630680"/>
                  </a:lnTo>
                  <a:lnTo>
                    <a:pt x="27736" y="1630680"/>
                  </a:lnTo>
                  <a:lnTo>
                    <a:pt x="6934" y="1639658"/>
                  </a:lnTo>
                  <a:lnTo>
                    <a:pt x="0" y="1659394"/>
                  </a:lnTo>
                  <a:lnTo>
                    <a:pt x="6934" y="1679143"/>
                  </a:lnTo>
                  <a:lnTo>
                    <a:pt x="27736" y="1688122"/>
                  </a:lnTo>
                  <a:lnTo>
                    <a:pt x="120789" y="1688122"/>
                  </a:lnTo>
                  <a:lnTo>
                    <a:pt x="141592" y="1679143"/>
                  </a:lnTo>
                  <a:lnTo>
                    <a:pt x="148526" y="1659394"/>
                  </a:lnTo>
                  <a:close/>
                </a:path>
                <a:path w="5641340" h="1688464">
                  <a:moveTo>
                    <a:pt x="148526" y="1113802"/>
                  </a:moveTo>
                  <a:lnTo>
                    <a:pt x="141592" y="1094066"/>
                  </a:lnTo>
                  <a:lnTo>
                    <a:pt x="120789" y="1085088"/>
                  </a:lnTo>
                  <a:lnTo>
                    <a:pt x="27736" y="1085088"/>
                  </a:lnTo>
                  <a:lnTo>
                    <a:pt x="6934" y="1094066"/>
                  </a:lnTo>
                  <a:lnTo>
                    <a:pt x="0" y="1113802"/>
                  </a:lnTo>
                  <a:lnTo>
                    <a:pt x="6934" y="1133551"/>
                  </a:lnTo>
                  <a:lnTo>
                    <a:pt x="27736" y="1142530"/>
                  </a:lnTo>
                  <a:lnTo>
                    <a:pt x="120789" y="1142530"/>
                  </a:lnTo>
                  <a:lnTo>
                    <a:pt x="141592" y="1133551"/>
                  </a:lnTo>
                  <a:lnTo>
                    <a:pt x="148526" y="1113802"/>
                  </a:lnTo>
                  <a:close/>
                </a:path>
                <a:path w="5641340" h="1688464">
                  <a:moveTo>
                    <a:pt x="148526" y="574306"/>
                  </a:moveTo>
                  <a:lnTo>
                    <a:pt x="141592" y="554570"/>
                  </a:lnTo>
                  <a:lnTo>
                    <a:pt x="120789" y="545592"/>
                  </a:lnTo>
                  <a:lnTo>
                    <a:pt x="27736" y="545592"/>
                  </a:lnTo>
                  <a:lnTo>
                    <a:pt x="6934" y="554570"/>
                  </a:lnTo>
                  <a:lnTo>
                    <a:pt x="0" y="574306"/>
                  </a:lnTo>
                  <a:lnTo>
                    <a:pt x="6934" y="594055"/>
                  </a:lnTo>
                  <a:lnTo>
                    <a:pt x="27736" y="603034"/>
                  </a:lnTo>
                  <a:lnTo>
                    <a:pt x="120789" y="603034"/>
                  </a:lnTo>
                  <a:lnTo>
                    <a:pt x="141592" y="594055"/>
                  </a:lnTo>
                  <a:lnTo>
                    <a:pt x="148526" y="574306"/>
                  </a:lnTo>
                  <a:close/>
                </a:path>
                <a:path w="5641340" h="1688464">
                  <a:moveTo>
                    <a:pt x="148526" y="28714"/>
                  </a:moveTo>
                  <a:lnTo>
                    <a:pt x="141592" y="8978"/>
                  </a:lnTo>
                  <a:lnTo>
                    <a:pt x="120789" y="0"/>
                  </a:lnTo>
                  <a:lnTo>
                    <a:pt x="27736" y="0"/>
                  </a:lnTo>
                  <a:lnTo>
                    <a:pt x="6934" y="8978"/>
                  </a:lnTo>
                  <a:lnTo>
                    <a:pt x="0" y="28714"/>
                  </a:lnTo>
                  <a:lnTo>
                    <a:pt x="6934" y="48463"/>
                  </a:lnTo>
                  <a:lnTo>
                    <a:pt x="27736" y="57442"/>
                  </a:lnTo>
                  <a:lnTo>
                    <a:pt x="120789" y="57442"/>
                  </a:lnTo>
                  <a:lnTo>
                    <a:pt x="141592" y="48463"/>
                  </a:lnTo>
                  <a:lnTo>
                    <a:pt x="148526" y="28714"/>
                  </a:lnTo>
                  <a:close/>
                </a:path>
                <a:path w="5641340" h="1688464">
                  <a:moveTo>
                    <a:pt x="5641022" y="1659394"/>
                  </a:moveTo>
                  <a:lnTo>
                    <a:pt x="5634088" y="1639658"/>
                  </a:lnTo>
                  <a:lnTo>
                    <a:pt x="5613285" y="1630680"/>
                  </a:lnTo>
                  <a:lnTo>
                    <a:pt x="5520233" y="1630680"/>
                  </a:lnTo>
                  <a:lnTo>
                    <a:pt x="5499430" y="1639658"/>
                  </a:lnTo>
                  <a:lnTo>
                    <a:pt x="5492496" y="1659394"/>
                  </a:lnTo>
                  <a:lnTo>
                    <a:pt x="5499430" y="1679143"/>
                  </a:lnTo>
                  <a:lnTo>
                    <a:pt x="5520233" y="1688122"/>
                  </a:lnTo>
                  <a:lnTo>
                    <a:pt x="5613285" y="1688122"/>
                  </a:lnTo>
                  <a:lnTo>
                    <a:pt x="5634088" y="1679143"/>
                  </a:lnTo>
                  <a:lnTo>
                    <a:pt x="5641022" y="1659394"/>
                  </a:lnTo>
                  <a:close/>
                </a:path>
                <a:path w="5641340" h="1688464">
                  <a:moveTo>
                    <a:pt x="5641022" y="1113802"/>
                  </a:moveTo>
                  <a:lnTo>
                    <a:pt x="5634088" y="1094066"/>
                  </a:lnTo>
                  <a:lnTo>
                    <a:pt x="5613285" y="1085088"/>
                  </a:lnTo>
                  <a:lnTo>
                    <a:pt x="5520233" y="1085088"/>
                  </a:lnTo>
                  <a:lnTo>
                    <a:pt x="5499430" y="1094066"/>
                  </a:lnTo>
                  <a:lnTo>
                    <a:pt x="5492496" y="1113802"/>
                  </a:lnTo>
                  <a:lnTo>
                    <a:pt x="5499430" y="1133551"/>
                  </a:lnTo>
                  <a:lnTo>
                    <a:pt x="5520233" y="1142530"/>
                  </a:lnTo>
                  <a:lnTo>
                    <a:pt x="5613285" y="1142530"/>
                  </a:lnTo>
                  <a:lnTo>
                    <a:pt x="5634088" y="1133551"/>
                  </a:lnTo>
                  <a:lnTo>
                    <a:pt x="5641022" y="1113802"/>
                  </a:lnTo>
                  <a:close/>
                </a:path>
                <a:path w="5641340" h="1688464">
                  <a:moveTo>
                    <a:pt x="5641022" y="574306"/>
                  </a:moveTo>
                  <a:lnTo>
                    <a:pt x="5634088" y="554570"/>
                  </a:lnTo>
                  <a:lnTo>
                    <a:pt x="5613285" y="545592"/>
                  </a:lnTo>
                  <a:lnTo>
                    <a:pt x="5520233" y="545592"/>
                  </a:lnTo>
                  <a:lnTo>
                    <a:pt x="5499430" y="554570"/>
                  </a:lnTo>
                  <a:lnTo>
                    <a:pt x="5492496" y="574306"/>
                  </a:lnTo>
                  <a:lnTo>
                    <a:pt x="5499430" y="594055"/>
                  </a:lnTo>
                  <a:lnTo>
                    <a:pt x="5520233" y="603034"/>
                  </a:lnTo>
                  <a:lnTo>
                    <a:pt x="5613285" y="603034"/>
                  </a:lnTo>
                  <a:lnTo>
                    <a:pt x="5634088" y="594055"/>
                  </a:lnTo>
                  <a:lnTo>
                    <a:pt x="5641022" y="574306"/>
                  </a:lnTo>
                  <a:close/>
                </a:path>
                <a:path w="5641340" h="1688464">
                  <a:moveTo>
                    <a:pt x="5641022" y="28714"/>
                  </a:moveTo>
                  <a:lnTo>
                    <a:pt x="5634088" y="8978"/>
                  </a:lnTo>
                  <a:lnTo>
                    <a:pt x="5613285" y="0"/>
                  </a:lnTo>
                  <a:lnTo>
                    <a:pt x="5520233" y="0"/>
                  </a:lnTo>
                  <a:lnTo>
                    <a:pt x="5499430" y="8978"/>
                  </a:lnTo>
                  <a:lnTo>
                    <a:pt x="5492496" y="28714"/>
                  </a:lnTo>
                  <a:lnTo>
                    <a:pt x="5499430" y="48463"/>
                  </a:lnTo>
                  <a:lnTo>
                    <a:pt x="5520233" y="57442"/>
                  </a:lnTo>
                  <a:lnTo>
                    <a:pt x="5613285" y="57442"/>
                  </a:lnTo>
                  <a:lnTo>
                    <a:pt x="5634088" y="48463"/>
                  </a:lnTo>
                  <a:lnTo>
                    <a:pt x="5641022" y="28714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34892" y="6591097"/>
              <a:ext cx="2746375" cy="121285"/>
            </a:xfrm>
            <a:custGeom>
              <a:avLst/>
              <a:gdLst/>
              <a:ahLst/>
              <a:cxnLst/>
              <a:rect l="l" t="t" r="r" b="b"/>
              <a:pathLst>
                <a:path w="2746375" h="121284">
                  <a:moveTo>
                    <a:pt x="2053509" y="0"/>
                  </a:moveTo>
                  <a:lnTo>
                    <a:pt x="2084198" y="200"/>
                  </a:lnTo>
                  <a:lnTo>
                    <a:pt x="2723280" y="12101"/>
                  </a:lnTo>
                  <a:lnTo>
                    <a:pt x="2740399" y="19538"/>
                  </a:lnTo>
                  <a:lnTo>
                    <a:pt x="2746105" y="35899"/>
                  </a:lnTo>
                  <a:lnTo>
                    <a:pt x="2740399" y="52260"/>
                  </a:lnTo>
                  <a:lnTo>
                    <a:pt x="2723280" y="59697"/>
                  </a:lnTo>
                  <a:lnTo>
                    <a:pt x="2621090" y="57620"/>
                  </a:lnTo>
                  <a:lnTo>
                    <a:pt x="2263931" y="50867"/>
                  </a:lnTo>
                  <a:lnTo>
                    <a:pt x="2161729" y="48790"/>
                  </a:lnTo>
                  <a:lnTo>
                    <a:pt x="2144077" y="48635"/>
                  </a:lnTo>
                  <a:lnTo>
                    <a:pt x="2109144" y="47951"/>
                  </a:lnTo>
                  <a:lnTo>
                    <a:pt x="2092051" y="47796"/>
                  </a:lnTo>
                  <a:lnTo>
                    <a:pt x="2074969" y="46991"/>
                  </a:lnTo>
                  <a:lnTo>
                    <a:pt x="2057800" y="46558"/>
                  </a:lnTo>
                  <a:lnTo>
                    <a:pt x="1997736" y="60114"/>
                  </a:lnTo>
                  <a:lnTo>
                    <a:pt x="1949750" y="92310"/>
                  </a:lnTo>
                  <a:lnTo>
                    <a:pt x="1923173" y="104318"/>
                  </a:lnTo>
                  <a:lnTo>
                    <a:pt x="1875684" y="109863"/>
                  </a:lnTo>
                  <a:lnTo>
                    <a:pt x="1828575" y="102033"/>
                  </a:lnTo>
                  <a:lnTo>
                    <a:pt x="1781749" y="86969"/>
                  </a:lnTo>
                  <a:lnTo>
                    <a:pt x="1735109" y="70810"/>
                  </a:lnTo>
                  <a:lnTo>
                    <a:pt x="1688559" y="59697"/>
                  </a:lnTo>
                  <a:lnTo>
                    <a:pt x="1635448" y="56166"/>
                  </a:lnTo>
                  <a:lnTo>
                    <a:pt x="1582246" y="58586"/>
                  </a:lnTo>
                  <a:lnTo>
                    <a:pt x="1529093" y="65051"/>
                  </a:lnTo>
                  <a:lnTo>
                    <a:pt x="1476130" y="73659"/>
                  </a:lnTo>
                  <a:lnTo>
                    <a:pt x="1423496" y="82504"/>
                  </a:lnTo>
                  <a:lnTo>
                    <a:pt x="1368711" y="89754"/>
                  </a:lnTo>
                  <a:lnTo>
                    <a:pt x="1313930" y="96005"/>
                  </a:lnTo>
                  <a:lnTo>
                    <a:pt x="1259152" y="101208"/>
                  </a:lnTo>
                  <a:lnTo>
                    <a:pt x="1204371" y="105318"/>
                  </a:lnTo>
                  <a:lnTo>
                    <a:pt x="1149586" y="108284"/>
                  </a:lnTo>
                  <a:lnTo>
                    <a:pt x="1102954" y="109776"/>
                  </a:lnTo>
                  <a:lnTo>
                    <a:pt x="1056326" y="110304"/>
                  </a:lnTo>
                  <a:lnTo>
                    <a:pt x="1009699" y="109896"/>
                  </a:lnTo>
                  <a:lnTo>
                    <a:pt x="963073" y="108578"/>
                  </a:lnTo>
                  <a:lnTo>
                    <a:pt x="916444" y="106379"/>
                  </a:lnTo>
                  <a:lnTo>
                    <a:pt x="869812" y="103326"/>
                  </a:lnTo>
                  <a:lnTo>
                    <a:pt x="816505" y="97758"/>
                  </a:lnTo>
                  <a:lnTo>
                    <a:pt x="762872" y="91380"/>
                  </a:lnTo>
                  <a:lnTo>
                    <a:pt x="709287" y="87191"/>
                  </a:lnTo>
                  <a:lnTo>
                    <a:pt x="656124" y="88191"/>
                  </a:lnTo>
                  <a:lnTo>
                    <a:pt x="603755" y="97377"/>
                  </a:lnTo>
                  <a:lnTo>
                    <a:pt x="570579" y="106673"/>
                  </a:lnTo>
                  <a:lnTo>
                    <a:pt x="537121" y="115226"/>
                  </a:lnTo>
                  <a:lnTo>
                    <a:pt x="503109" y="120803"/>
                  </a:lnTo>
                  <a:lnTo>
                    <a:pt x="468275" y="121175"/>
                  </a:lnTo>
                  <a:lnTo>
                    <a:pt x="433580" y="115768"/>
                  </a:lnTo>
                  <a:lnTo>
                    <a:pt x="399802" y="106921"/>
                  </a:lnTo>
                  <a:lnTo>
                    <a:pt x="366390" y="96772"/>
                  </a:lnTo>
                  <a:lnTo>
                    <a:pt x="332794" y="87460"/>
                  </a:lnTo>
                  <a:lnTo>
                    <a:pt x="282439" y="78917"/>
                  </a:lnTo>
                  <a:lnTo>
                    <a:pt x="231645" y="76296"/>
                  </a:lnTo>
                  <a:lnTo>
                    <a:pt x="180632" y="78413"/>
                  </a:lnTo>
                  <a:lnTo>
                    <a:pt x="129619" y="84082"/>
                  </a:lnTo>
                  <a:lnTo>
                    <a:pt x="78825" y="92121"/>
                  </a:lnTo>
                  <a:lnTo>
                    <a:pt x="28469" y="101343"/>
                  </a:lnTo>
                  <a:lnTo>
                    <a:pt x="9907" y="96989"/>
                  </a:lnTo>
                  <a:lnTo>
                    <a:pt x="0" y="82131"/>
                  </a:lnTo>
                  <a:lnTo>
                    <a:pt x="1137" y="65228"/>
                  </a:lnTo>
                  <a:lnTo>
                    <a:pt x="15713" y="54740"/>
                  </a:lnTo>
                  <a:lnTo>
                    <a:pt x="68951" y="45316"/>
                  </a:lnTo>
                  <a:lnTo>
                    <a:pt x="122562" y="36938"/>
                  </a:lnTo>
                  <a:lnTo>
                    <a:pt x="176452" y="30893"/>
                  </a:lnTo>
                  <a:lnTo>
                    <a:pt x="230525" y="28465"/>
                  </a:lnTo>
                  <a:lnTo>
                    <a:pt x="284685" y="30939"/>
                  </a:lnTo>
                  <a:lnTo>
                    <a:pt x="316598" y="35867"/>
                  </a:lnTo>
                  <a:lnTo>
                    <a:pt x="347770" y="42839"/>
                  </a:lnTo>
                  <a:lnTo>
                    <a:pt x="378571" y="51298"/>
                  </a:lnTo>
                  <a:lnTo>
                    <a:pt x="409365" y="60687"/>
                  </a:lnTo>
                  <a:lnTo>
                    <a:pt x="441758" y="68589"/>
                  </a:lnTo>
                  <a:lnTo>
                    <a:pt x="473315" y="72586"/>
                  </a:lnTo>
                  <a:lnTo>
                    <a:pt x="505053" y="72122"/>
                  </a:lnTo>
                  <a:lnTo>
                    <a:pt x="537986" y="66637"/>
                  </a:lnTo>
                  <a:lnTo>
                    <a:pt x="568054" y="58117"/>
                  </a:lnTo>
                  <a:lnTo>
                    <a:pt x="598118" y="49781"/>
                  </a:lnTo>
                  <a:lnTo>
                    <a:pt x="628549" y="42933"/>
                  </a:lnTo>
                  <a:lnTo>
                    <a:pt x="659717" y="38874"/>
                  </a:lnTo>
                  <a:lnTo>
                    <a:pt x="692997" y="38471"/>
                  </a:lnTo>
                  <a:lnTo>
                    <a:pt x="726467" y="40856"/>
                  </a:lnTo>
                  <a:lnTo>
                    <a:pt x="759943" y="44730"/>
                  </a:lnTo>
                  <a:lnTo>
                    <a:pt x="793242" y="48790"/>
                  </a:lnTo>
                  <a:lnTo>
                    <a:pt x="848122" y="54041"/>
                  </a:lnTo>
                  <a:lnTo>
                    <a:pt x="903195" y="57960"/>
                  </a:lnTo>
                  <a:lnTo>
                    <a:pt x="958414" y="60641"/>
                  </a:lnTo>
                  <a:lnTo>
                    <a:pt x="1013733" y="62180"/>
                  </a:lnTo>
                  <a:lnTo>
                    <a:pt x="1069106" y="62672"/>
                  </a:lnTo>
                  <a:lnTo>
                    <a:pt x="1115727" y="61763"/>
                  </a:lnTo>
                  <a:lnTo>
                    <a:pt x="1162352" y="60028"/>
                  </a:lnTo>
                  <a:lnTo>
                    <a:pt x="1208981" y="57466"/>
                  </a:lnTo>
                  <a:lnTo>
                    <a:pt x="1255613" y="54079"/>
                  </a:lnTo>
                  <a:lnTo>
                    <a:pt x="1302246" y="49864"/>
                  </a:lnTo>
                  <a:lnTo>
                    <a:pt x="1348880" y="44824"/>
                  </a:lnTo>
                  <a:lnTo>
                    <a:pt x="1402969" y="37208"/>
                  </a:lnTo>
                  <a:lnTo>
                    <a:pt x="1456915" y="28402"/>
                  </a:lnTo>
                  <a:lnTo>
                    <a:pt x="1510813" y="19835"/>
                  </a:lnTo>
                  <a:lnTo>
                    <a:pt x="1564758" y="12934"/>
                  </a:lnTo>
                  <a:lnTo>
                    <a:pt x="1618847" y="9126"/>
                  </a:lnTo>
                  <a:lnTo>
                    <a:pt x="1651386" y="9359"/>
                  </a:lnTo>
                  <a:lnTo>
                    <a:pt x="1716450" y="16516"/>
                  </a:lnTo>
                  <a:lnTo>
                    <a:pt x="1777031" y="33357"/>
                  </a:lnTo>
                  <a:lnTo>
                    <a:pt x="1805630" y="43831"/>
                  </a:lnTo>
                  <a:lnTo>
                    <a:pt x="1834594" y="53561"/>
                  </a:lnTo>
                  <a:lnTo>
                    <a:pt x="1864296" y="60687"/>
                  </a:lnTo>
                  <a:lnTo>
                    <a:pt x="1878406" y="62144"/>
                  </a:lnTo>
                  <a:lnTo>
                    <a:pt x="1892620" y="61928"/>
                  </a:lnTo>
                  <a:lnTo>
                    <a:pt x="1932846" y="48804"/>
                  </a:lnTo>
                  <a:lnTo>
                    <a:pt x="1955868" y="31606"/>
                  </a:lnTo>
                  <a:lnTo>
                    <a:pt x="1967372" y="23008"/>
                  </a:lnTo>
                  <a:lnTo>
                    <a:pt x="1994726" y="9265"/>
                  </a:lnTo>
                  <a:lnTo>
                    <a:pt x="2023561" y="2308"/>
                  </a:lnTo>
                  <a:lnTo>
                    <a:pt x="2053509" y="0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18548" y="0"/>
              <a:ext cx="2473960" cy="2125980"/>
            </a:xfrm>
            <a:custGeom>
              <a:avLst/>
              <a:gdLst/>
              <a:ahLst/>
              <a:cxnLst/>
              <a:rect l="l" t="t" r="r" b="b"/>
              <a:pathLst>
                <a:path w="2473959" h="2125980">
                  <a:moveTo>
                    <a:pt x="2473451" y="0"/>
                  </a:moveTo>
                  <a:lnTo>
                    <a:pt x="94829" y="0"/>
                  </a:lnTo>
                  <a:lnTo>
                    <a:pt x="83701" y="31289"/>
                  </a:lnTo>
                  <a:lnTo>
                    <a:pt x="69519" y="75197"/>
                  </a:lnTo>
                  <a:lnTo>
                    <a:pt x="56590" y="119653"/>
                  </a:lnTo>
                  <a:lnTo>
                    <a:pt x="44934" y="164637"/>
                  </a:lnTo>
                  <a:lnTo>
                    <a:pt x="34572" y="210128"/>
                  </a:lnTo>
                  <a:lnTo>
                    <a:pt x="25524" y="256105"/>
                  </a:lnTo>
                  <a:lnTo>
                    <a:pt x="17811" y="302547"/>
                  </a:lnTo>
                  <a:lnTo>
                    <a:pt x="11454" y="349435"/>
                  </a:lnTo>
                  <a:lnTo>
                    <a:pt x="6474" y="396747"/>
                  </a:lnTo>
                  <a:lnTo>
                    <a:pt x="2891" y="444462"/>
                  </a:lnTo>
                  <a:lnTo>
                    <a:pt x="726" y="492560"/>
                  </a:lnTo>
                  <a:lnTo>
                    <a:pt x="0" y="541020"/>
                  </a:lnTo>
                  <a:lnTo>
                    <a:pt x="726" y="589479"/>
                  </a:lnTo>
                  <a:lnTo>
                    <a:pt x="2891" y="637577"/>
                  </a:lnTo>
                  <a:lnTo>
                    <a:pt x="6474" y="685292"/>
                  </a:lnTo>
                  <a:lnTo>
                    <a:pt x="11454" y="732604"/>
                  </a:lnTo>
                  <a:lnTo>
                    <a:pt x="17811" y="779492"/>
                  </a:lnTo>
                  <a:lnTo>
                    <a:pt x="25524" y="825934"/>
                  </a:lnTo>
                  <a:lnTo>
                    <a:pt x="34572" y="871911"/>
                  </a:lnTo>
                  <a:lnTo>
                    <a:pt x="44934" y="917402"/>
                  </a:lnTo>
                  <a:lnTo>
                    <a:pt x="56590" y="962386"/>
                  </a:lnTo>
                  <a:lnTo>
                    <a:pt x="69519" y="1006842"/>
                  </a:lnTo>
                  <a:lnTo>
                    <a:pt x="83701" y="1050750"/>
                  </a:lnTo>
                  <a:lnTo>
                    <a:pt x="99114" y="1094088"/>
                  </a:lnTo>
                  <a:lnTo>
                    <a:pt x="115738" y="1136837"/>
                  </a:lnTo>
                  <a:lnTo>
                    <a:pt x="133552" y="1178975"/>
                  </a:lnTo>
                  <a:lnTo>
                    <a:pt x="152535" y="1220482"/>
                  </a:lnTo>
                  <a:lnTo>
                    <a:pt x="172667" y="1261336"/>
                  </a:lnTo>
                  <a:lnTo>
                    <a:pt x="193927" y="1301518"/>
                  </a:lnTo>
                  <a:lnTo>
                    <a:pt x="216295" y="1341007"/>
                  </a:lnTo>
                  <a:lnTo>
                    <a:pt x="239749" y="1379781"/>
                  </a:lnTo>
                  <a:lnTo>
                    <a:pt x="264268" y="1417820"/>
                  </a:lnTo>
                  <a:lnTo>
                    <a:pt x="289833" y="1455104"/>
                  </a:lnTo>
                  <a:lnTo>
                    <a:pt x="316422" y="1491611"/>
                  </a:lnTo>
                  <a:lnTo>
                    <a:pt x="344015" y="1527322"/>
                  </a:lnTo>
                  <a:lnTo>
                    <a:pt x="372591" y="1562214"/>
                  </a:lnTo>
                  <a:lnTo>
                    <a:pt x="402130" y="1596269"/>
                  </a:lnTo>
                  <a:lnTo>
                    <a:pt x="432609" y="1629464"/>
                  </a:lnTo>
                  <a:lnTo>
                    <a:pt x="464010" y="1661779"/>
                  </a:lnTo>
                  <a:lnTo>
                    <a:pt x="496311" y="1693193"/>
                  </a:lnTo>
                  <a:lnTo>
                    <a:pt x="529491" y="1723686"/>
                  </a:lnTo>
                  <a:lnTo>
                    <a:pt x="563529" y="1753237"/>
                  </a:lnTo>
                  <a:lnTo>
                    <a:pt x="598406" y="1781825"/>
                  </a:lnTo>
                  <a:lnTo>
                    <a:pt x="634100" y="1809430"/>
                  </a:lnTo>
                  <a:lnTo>
                    <a:pt x="670590" y="1836031"/>
                  </a:lnTo>
                  <a:lnTo>
                    <a:pt x="707857" y="1861606"/>
                  </a:lnTo>
                  <a:lnTo>
                    <a:pt x="745878" y="1886136"/>
                  </a:lnTo>
                  <a:lnTo>
                    <a:pt x="784634" y="1909600"/>
                  </a:lnTo>
                  <a:lnTo>
                    <a:pt x="824103" y="1931976"/>
                  </a:lnTo>
                  <a:lnTo>
                    <a:pt x="864265" y="1953245"/>
                  </a:lnTo>
                  <a:lnTo>
                    <a:pt x="905100" y="1973385"/>
                  </a:lnTo>
                  <a:lnTo>
                    <a:pt x="946586" y="1992376"/>
                  </a:lnTo>
                  <a:lnTo>
                    <a:pt x="988703" y="2010197"/>
                  </a:lnTo>
                  <a:lnTo>
                    <a:pt x="1031430" y="2026828"/>
                  </a:lnTo>
                  <a:lnTo>
                    <a:pt x="1074746" y="2042247"/>
                  </a:lnTo>
                  <a:lnTo>
                    <a:pt x="1118631" y="2056433"/>
                  </a:lnTo>
                  <a:lnTo>
                    <a:pt x="1163064" y="2069367"/>
                  </a:lnTo>
                  <a:lnTo>
                    <a:pt x="1208024" y="2081028"/>
                  </a:lnTo>
                  <a:lnTo>
                    <a:pt x="1253490" y="2091394"/>
                  </a:lnTo>
                  <a:lnTo>
                    <a:pt x="1299443" y="2100446"/>
                  </a:lnTo>
                  <a:lnTo>
                    <a:pt x="1345860" y="2108161"/>
                  </a:lnTo>
                  <a:lnTo>
                    <a:pt x="1392722" y="2114521"/>
                  </a:lnTo>
                  <a:lnTo>
                    <a:pt x="1440007" y="2119503"/>
                  </a:lnTo>
                  <a:lnTo>
                    <a:pt x="1487695" y="2123087"/>
                  </a:lnTo>
                  <a:lnTo>
                    <a:pt x="1535766" y="2125253"/>
                  </a:lnTo>
                  <a:lnTo>
                    <a:pt x="1584198" y="2125979"/>
                  </a:lnTo>
                  <a:lnTo>
                    <a:pt x="1632629" y="2125253"/>
                  </a:lnTo>
                  <a:lnTo>
                    <a:pt x="1680700" y="2123087"/>
                  </a:lnTo>
                  <a:lnTo>
                    <a:pt x="1728388" y="2119503"/>
                  </a:lnTo>
                  <a:lnTo>
                    <a:pt x="1775673" y="2114521"/>
                  </a:lnTo>
                  <a:lnTo>
                    <a:pt x="1822535" y="2108161"/>
                  </a:lnTo>
                  <a:lnTo>
                    <a:pt x="1868952" y="2100446"/>
                  </a:lnTo>
                  <a:lnTo>
                    <a:pt x="1914905" y="2091394"/>
                  </a:lnTo>
                  <a:lnTo>
                    <a:pt x="1960371" y="2081028"/>
                  </a:lnTo>
                  <a:lnTo>
                    <a:pt x="2005331" y="2069367"/>
                  </a:lnTo>
                  <a:lnTo>
                    <a:pt x="2049764" y="2056433"/>
                  </a:lnTo>
                  <a:lnTo>
                    <a:pt x="2093649" y="2042247"/>
                  </a:lnTo>
                  <a:lnTo>
                    <a:pt x="2136965" y="2026828"/>
                  </a:lnTo>
                  <a:lnTo>
                    <a:pt x="2179692" y="2010197"/>
                  </a:lnTo>
                  <a:lnTo>
                    <a:pt x="2221809" y="1992376"/>
                  </a:lnTo>
                  <a:lnTo>
                    <a:pt x="2263295" y="1973385"/>
                  </a:lnTo>
                  <a:lnTo>
                    <a:pt x="2304130" y="1953245"/>
                  </a:lnTo>
                  <a:lnTo>
                    <a:pt x="2344292" y="1931976"/>
                  </a:lnTo>
                  <a:lnTo>
                    <a:pt x="2383761" y="1909600"/>
                  </a:lnTo>
                  <a:lnTo>
                    <a:pt x="2422517" y="1886136"/>
                  </a:lnTo>
                  <a:lnTo>
                    <a:pt x="2460538" y="1861606"/>
                  </a:lnTo>
                  <a:lnTo>
                    <a:pt x="2473451" y="1852744"/>
                  </a:lnTo>
                  <a:lnTo>
                    <a:pt x="2473451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1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84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4B71B1"/>
                </a:solidFill>
              </a:rPr>
              <a:t>Program</a:t>
            </a:r>
            <a:r>
              <a:rPr spc="-15" dirty="0">
                <a:solidFill>
                  <a:srgbClr val="4B71B1"/>
                </a:solidFill>
              </a:rPr>
              <a:t> </a:t>
            </a:r>
            <a:r>
              <a:rPr dirty="0">
                <a:solidFill>
                  <a:srgbClr val="4B71B1"/>
                </a:solidFill>
              </a:rPr>
              <a:t>of</a:t>
            </a:r>
            <a:r>
              <a:rPr spc="-10" dirty="0">
                <a:solidFill>
                  <a:srgbClr val="4B71B1"/>
                </a:solidFill>
              </a:rPr>
              <a:t> </a:t>
            </a:r>
            <a:r>
              <a:rPr dirty="0">
                <a:solidFill>
                  <a:srgbClr val="4B71B1"/>
                </a:solidFill>
              </a:rPr>
              <a:t>the</a:t>
            </a:r>
            <a:r>
              <a:rPr spc="-10" dirty="0">
                <a:solidFill>
                  <a:srgbClr val="4B71B1"/>
                </a:solidFill>
              </a:rPr>
              <a:t> </a:t>
            </a:r>
            <a:r>
              <a:rPr dirty="0">
                <a:solidFill>
                  <a:srgbClr val="4B71B1"/>
                </a:solidFill>
              </a:rPr>
              <a:t>Boot</a:t>
            </a:r>
            <a:r>
              <a:rPr spc="-15" dirty="0">
                <a:solidFill>
                  <a:srgbClr val="4B71B1"/>
                </a:solidFill>
              </a:rPr>
              <a:t> </a:t>
            </a:r>
            <a:r>
              <a:rPr spc="-5" dirty="0">
                <a:solidFill>
                  <a:srgbClr val="4B71B1"/>
                </a:solidFill>
              </a:rPr>
              <a:t>Camp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34631" y="5374944"/>
            <a:ext cx="2524125" cy="999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4B71B1"/>
                </a:solidFill>
                <a:latin typeface="Arial"/>
                <a:cs typeface="Arial"/>
              </a:rPr>
              <a:t>Individual</a:t>
            </a:r>
            <a:r>
              <a:rPr sz="2000" b="1" spc="-5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interviews</a:t>
            </a:r>
            <a:endParaRPr sz="2000" dirty="0">
              <a:latin typeface="Arial"/>
              <a:cs typeface="Arial"/>
            </a:endParaRPr>
          </a:p>
          <a:p>
            <a:pPr marL="12700">
              <a:spcBef>
                <a:spcPts val="10"/>
              </a:spcBef>
            </a:pPr>
            <a:r>
              <a:rPr lang="fr-FR" spc="-5" dirty="0">
                <a:solidFill>
                  <a:srgbClr val="565656"/>
                </a:solidFill>
                <a:latin typeface="Arial MT"/>
                <a:cs typeface="Arial MT"/>
              </a:rPr>
              <a:t>13h30 - 16h</a:t>
            </a:r>
            <a:endParaRPr sz="1800" spc="-10" dirty="0">
              <a:solidFill>
                <a:srgbClr val="565656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1:1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timeslots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Skype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2199" y="2163776"/>
            <a:ext cx="495300" cy="871219"/>
          </a:xfrm>
          <a:custGeom>
            <a:avLst/>
            <a:gdLst/>
            <a:ahLst/>
            <a:cxnLst/>
            <a:rect l="l" t="t" r="r" b="b"/>
            <a:pathLst>
              <a:path w="495300" h="871219">
                <a:moveTo>
                  <a:pt x="406954" y="79704"/>
                </a:moveTo>
                <a:lnTo>
                  <a:pt x="393529" y="96291"/>
                </a:lnTo>
                <a:lnTo>
                  <a:pt x="395067" y="144782"/>
                </a:lnTo>
                <a:lnTo>
                  <a:pt x="398200" y="241190"/>
                </a:lnTo>
                <a:lnTo>
                  <a:pt x="409774" y="586605"/>
                </a:lnTo>
                <a:lnTo>
                  <a:pt x="413024" y="685293"/>
                </a:lnTo>
                <a:lnTo>
                  <a:pt x="414617" y="734638"/>
                </a:lnTo>
                <a:lnTo>
                  <a:pt x="416181" y="783983"/>
                </a:lnTo>
                <a:lnTo>
                  <a:pt x="417712" y="833328"/>
                </a:lnTo>
                <a:lnTo>
                  <a:pt x="430717" y="861482"/>
                </a:lnTo>
                <a:lnTo>
                  <a:pt x="457636" y="870867"/>
                </a:lnTo>
                <a:lnTo>
                  <a:pt x="483951" y="861482"/>
                </a:lnTo>
                <a:lnTo>
                  <a:pt x="495143" y="833328"/>
                </a:lnTo>
                <a:lnTo>
                  <a:pt x="493612" y="783983"/>
                </a:lnTo>
                <a:lnTo>
                  <a:pt x="492048" y="734638"/>
                </a:lnTo>
                <a:lnTo>
                  <a:pt x="488840" y="635949"/>
                </a:lnTo>
                <a:lnTo>
                  <a:pt x="477267" y="290536"/>
                </a:lnTo>
                <a:lnTo>
                  <a:pt x="474017" y="191843"/>
                </a:lnTo>
                <a:lnTo>
                  <a:pt x="472425" y="142495"/>
                </a:lnTo>
                <a:lnTo>
                  <a:pt x="470532" y="82542"/>
                </a:lnTo>
                <a:lnTo>
                  <a:pt x="430615" y="82542"/>
                </a:lnTo>
                <a:lnTo>
                  <a:pt x="406954" y="79704"/>
                </a:lnTo>
                <a:close/>
              </a:path>
              <a:path w="495300" h="871219">
                <a:moveTo>
                  <a:pt x="397948" y="0"/>
                </a:moveTo>
                <a:lnTo>
                  <a:pt x="352830" y="21266"/>
                </a:lnTo>
                <a:lnTo>
                  <a:pt x="327323" y="53902"/>
                </a:lnTo>
                <a:lnTo>
                  <a:pt x="316080" y="69627"/>
                </a:lnTo>
                <a:lnTo>
                  <a:pt x="266073" y="131578"/>
                </a:lnTo>
                <a:lnTo>
                  <a:pt x="241220" y="162035"/>
                </a:lnTo>
                <a:lnTo>
                  <a:pt x="216065" y="192344"/>
                </a:lnTo>
                <a:lnTo>
                  <a:pt x="182061" y="234201"/>
                </a:lnTo>
                <a:lnTo>
                  <a:pt x="147832" y="275829"/>
                </a:lnTo>
                <a:lnTo>
                  <a:pt x="113424" y="317275"/>
                </a:lnTo>
                <a:lnTo>
                  <a:pt x="9578" y="440983"/>
                </a:lnTo>
                <a:lnTo>
                  <a:pt x="0" y="470450"/>
                </a:lnTo>
                <a:lnTo>
                  <a:pt x="12804" y="496283"/>
                </a:lnTo>
                <a:lnTo>
                  <a:pt x="37708" y="508190"/>
                </a:lnTo>
                <a:lnTo>
                  <a:pt x="64427" y="495878"/>
                </a:lnTo>
                <a:lnTo>
                  <a:pt x="194013" y="340319"/>
                </a:lnTo>
                <a:lnTo>
                  <a:pt x="354197" y="144782"/>
                </a:lnTo>
                <a:lnTo>
                  <a:pt x="393529" y="96291"/>
                </a:lnTo>
                <a:lnTo>
                  <a:pt x="392961" y="78020"/>
                </a:lnTo>
                <a:lnTo>
                  <a:pt x="390288" y="77692"/>
                </a:lnTo>
                <a:lnTo>
                  <a:pt x="392913" y="76474"/>
                </a:lnTo>
                <a:lnTo>
                  <a:pt x="391900" y="43798"/>
                </a:lnTo>
                <a:lnTo>
                  <a:pt x="469331" y="43798"/>
                </a:lnTo>
                <a:lnTo>
                  <a:pt x="465551" y="27736"/>
                </a:lnTo>
                <a:lnTo>
                  <a:pt x="457233" y="15925"/>
                </a:lnTo>
                <a:lnTo>
                  <a:pt x="445285" y="8364"/>
                </a:lnTo>
                <a:lnTo>
                  <a:pt x="430615" y="5054"/>
                </a:lnTo>
                <a:lnTo>
                  <a:pt x="414433" y="2154"/>
                </a:lnTo>
                <a:lnTo>
                  <a:pt x="397948" y="0"/>
                </a:lnTo>
                <a:close/>
              </a:path>
              <a:path w="495300" h="871219">
                <a:moveTo>
                  <a:pt x="392961" y="78020"/>
                </a:moveTo>
                <a:lnTo>
                  <a:pt x="393529" y="96291"/>
                </a:lnTo>
                <a:lnTo>
                  <a:pt x="406954" y="79704"/>
                </a:lnTo>
                <a:lnTo>
                  <a:pt x="392961" y="78020"/>
                </a:lnTo>
                <a:close/>
              </a:path>
              <a:path w="495300" h="871219">
                <a:moveTo>
                  <a:pt x="416273" y="68190"/>
                </a:moveTo>
                <a:lnTo>
                  <a:pt x="406954" y="79704"/>
                </a:lnTo>
                <a:lnTo>
                  <a:pt x="430615" y="82542"/>
                </a:lnTo>
                <a:lnTo>
                  <a:pt x="416273" y="68190"/>
                </a:lnTo>
                <a:close/>
              </a:path>
              <a:path w="495300" h="871219">
                <a:moveTo>
                  <a:pt x="470032" y="66412"/>
                </a:moveTo>
                <a:lnTo>
                  <a:pt x="417712" y="66412"/>
                </a:lnTo>
                <a:lnTo>
                  <a:pt x="416273" y="68190"/>
                </a:lnTo>
                <a:lnTo>
                  <a:pt x="430615" y="82542"/>
                </a:lnTo>
                <a:lnTo>
                  <a:pt x="470532" y="82542"/>
                </a:lnTo>
                <a:lnTo>
                  <a:pt x="470032" y="66412"/>
                </a:lnTo>
                <a:close/>
              </a:path>
              <a:path w="495300" h="871219">
                <a:moveTo>
                  <a:pt x="415388" y="67303"/>
                </a:moveTo>
                <a:lnTo>
                  <a:pt x="404602" y="71439"/>
                </a:lnTo>
                <a:lnTo>
                  <a:pt x="397520" y="74336"/>
                </a:lnTo>
                <a:lnTo>
                  <a:pt x="392913" y="76474"/>
                </a:lnTo>
                <a:lnTo>
                  <a:pt x="392961" y="78020"/>
                </a:lnTo>
                <a:lnTo>
                  <a:pt x="406954" y="79704"/>
                </a:lnTo>
                <a:lnTo>
                  <a:pt x="416273" y="68190"/>
                </a:lnTo>
                <a:lnTo>
                  <a:pt x="415388" y="67303"/>
                </a:lnTo>
                <a:close/>
              </a:path>
              <a:path w="495300" h="871219">
                <a:moveTo>
                  <a:pt x="392913" y="76474"/>
                </a:moveTo>
                <a:lnTo>
                  <a:pt x="390288" y="77692"/>
                </a:lnTo>
                <a:lnTo>
                  <a:pt x="392961" y="78020"/>
                </a:lnTo>
                <a:lnTo>
                  <a:pt x="392913" y="76474"/>
                </a:lnTo>
                <a:close/>
              </a:path>
              <a:path w="495300" h="871219">
                <a:moveTo>
                  <a:pt x="391900" y="43798"/>
                </a:moveTo>
                <a:lnTo>
                  <a:pt x="392913" y="76474"/>
                </a:lnTo>
                <a:lnTo>
                  <a:pt x="397520" y="74336"/>
                </a:lnTo>
                <a:lnTo>
                  <a:pt x="404602" y="71439"/>
                </a:lnTo>
                <a:lnTo>
                  <a:pt x="415388" y="67303"/>
                </a:lnTo>
                <a:lnTo>
                  <a:pt x="391900" y="43798"/>
                </a:lnTo>
                <a:close/>
              </a:path>
              <a:path w="495300" h="871219">
                <a:moveTo>
                  <a:pt x="417712" y="66412"/>
                </a:moveTo>
                <a:lnTo>
                  <a:pt x="415388" y="67303"/>
                </a:lnTo>
                <a:lnTo>
                  <a:pt x="416273" y="68190"/>
                </a:lnTo>
                <a:lnTo>
                  <a:pt x="417712" y="66412"/>
                </a:lnTo>
                <a:close/>
              </a:path>
              <a:path w="495300" h="871219">
                <a:moveTo>
                  <a:pt x="469331" y="43798"/>
                </a:moveTo>
                <a:lnTo>
                  <a:pt x="391900" y="43798"/>
                </a:lnTo>
                <a:lnTo>
                  <a:pt x="415388" y="67303"/>
                </a:lnTo>
                <a:lnTo>
                  <a:pt x="417712" y="66412"/>
                </a:lnTo>
                <a:lnTo>
                  <a:pt x="470032" y="66412"/>
                </a:lnTo>
                <a:lnTo>
                  <a:pt x="469331" y="43798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4702" y="4241501"/>
            <a:ext cx="546100" cy="865505"/>
          </a:xfrm>
          <a:custGeom>
            <a:avLst/>
            <a:gdLst/>
            <a:ahLst/>
            <a:cxnLst/>
            <a:rect l="l" t="t" r="r" b="b"/>
            <a:pathLst>
              <a:path w="546100" h="865504">
                <a:moveTo>
                  <a:pt x="376599" y="77244"/>
                </a:moveTo>
                <a:lnTo>
                  <a:pt x="219597" y="77244"/>
                </a:lnTo>
                <a:lnTo>
                  <a:pt x="260187" y="83366"/>
                </a:lnTo>
                <a:lnTo>
                  <a:pt x="294992" y="100791"/>
                </a:lnTo>
                <a:lnTo>
                  <a:pt x="321076" y="131859"/>
                </a:lnTo>
                <a:lnTo>
                  <a:pt x="335723" y="175225"/>
                </a:lnTo>
                <a:lnTo>
                  <a:pt x="336612" y="219257"/>
                </a:lnTo>
                <a:lnTo>
                  <a:pt x="326924" y="263016"/>
                </a:lnTo>
                <a:lnTo>
                  <a:pt x="309841" y="305564"/>
                </a:lnTo>
                <a:lnTo>
                  <a:pt x="288546" y="345960"/>
                </a:lnTo>
                <a:lnTo>
                  <a:pt x="266219" y="383267"/>
                </a:lnTo>
                <a:lnTo>
                  <a:pt x="240036" y="424705"/>
                </a:lnTo>
                <a:lnTo>
                  <a:pt x="188150" y="507579"/>
                </a:lnTo>
                <a:lnTo>
                  <a:pt x="85509" y="673328"/>
                </a:lnTo>
                <a:lnTo>
                  <a:pt x="74621" y="690273"/>
                </a:lnTo>
                <a:lnTo>
                  <a:pt x="63730" y="707369"/>
                </a:lnTo>
                <a:lnTo>
                  <a:pt x="52839" y="724768"/>
                </a:lnTo>
                <a:lnTo>
                  <a:pt x="41949" y="742622"/>
                </a:lnTo>
                <a:lnTo>
                  <a:pt x="32041" y="758661"/>
                </a:lnTo>
                <a:lnTo>
                  <a:pt x="23193" y="775456"/>
                </a:lnTo>
                <a:lnTo>
                  <a:pt x="17703" y="793055"/>
                </a:lnTo>
                <a:lnTo>
                  <a:pt x="17747" y="811916"/>
                </a:lnTo>
                <a:lnTo>
                  <a:pt x="30579" y="839939"/>
                </a:lnTo>
                <a:lnTo>
                  <a:pt x="53847" y="856028"/>
                </a:lnTo>
                <a:lnTo>
                  <a:pt x="82863" y="863355"/>
                </a:lnTo>
                <a:lnTo>
                  <a:pt x="112938" y="865092"/>
                </a:lnTo>
                <a:lnTo>
                  <a:pt x="508233" y="852200"/>
                </a:lnTo>
                <a:lnTo>
                  <a:pt x="536379" y="839208"/>
                </a:lnTo>
                <a:lnTo>
                  <a:pt x="545761" y="812318"/>
                </a:lnTo>
                <a:lnTo>
                  <a:pt x="540440" y="797411"/>
                </a:lnTo>
                <a:lnTo>
                  <a:pt x="98420" y="797411"/>
                </a:lnTo>
                <a:lnTo>
                  <a:pt x="90579" y="792273"/>
                </a:lnTo>
                <a:lnTo>
                  <a:pt x="86520" y="788950"/>
                </a:lnTo>
                <a:lnTo>
                  <a:pt x="86393" y="787439"/>
                </a:lnTo>
                <a:lnTo>
                  <a:pt x="93882" y="787439"/>
                </a:lnTo>
                <a:lnTo>
                  <a:pt x="95191" y="786131"/>
                </a:lnTo>
                <a:lnTo>
                  <a:pt x="106843" y="786131"/>
                </a:lnTo>
                <a:lnTo>
                  <a:pt x="108737" y="783048"/>
                </a:lnTo>
                <a:lnTo>
                  <a:pt x="114527" y="772257"/>
                </a:lnTo>
                <a:lnTo>
                  <a:pt x="117779" y="765181"/>
                </a:lnTo>
                <a:lnTo>
                  <a:pt x="125015" y="754304"/>
                </a:lnTo>
                <a:lnTo>
                  <a:pt x="132099" y="743427"/>
                </a:lnTo>
                <a:lnTo>
                  <a:pt x="138881" y="732550"/>
                </a:lnTo>
                <a:lnTo>
                  <a:pt x="145207" y="721672"/>
                </a:lnTo>
                <a:lnTo>
                  <a:pt x="168452" y="684206"/>
                </a:lnTo>
                <a:lnTo>
                  <a:pt x="215546" y="609273"/>
                </a:lnTo>
                <a:lnTo>
                  <a:pt x="238791" y="571804"/>
                </a:lnTo>
                <a:lnTo>
                  <a:pt x="264327" y="532407"/>
                </a:lnTo>
                <a:lnTo>
                  <a:pt x="290569" y="492812"/>
                </a:lnTo>
                <a:lnTo>
                  <a:pt x="316643" y="452822"/>
                </a:lnTo>
                <a:lnTo>
                  <a:pt x="341672" y="412239"/>
                </a:lnTo>
                <a:lnTo>
                  <a:pt x="364783" y="370865"/>
                </a:lnTo>
                <a:lnTo>
                  <a:pt x="385100" y="328504"/>
                </a:lnTo>
                <a:lnTo>
                  <a:pt x="401749" y="284957"/>
                </a:lnTo>
                <a:lnTo>
                  <a:pt x="412795" y="234796"/>
                </a:lnTo>
                <a:lnTo>
                  <a:pt x="414240" y="182927"/>
                </a:lnTo>
                <a:lnTo>
                  <a:pt x="404997" y="132290"/>
                </a:lnTo>
                <a:lnTo>
                  <a:pt x="383984" y="85825"/>
                </a:lnTo>
                <a:lnTo>
                  <a:pt x="376599" y="77244"/>
                </a:lnTo>
                <a:close/>
              </a:path>
              <a:path w="546100" h="865504">
                <a:moveTo>
                  <a:pt x="86393" y="787439"/>
                </a:moveTo>
                <a:lnTo>
                  <a:pt x="86520" y="788950"/>
                </a:lnTo>
                <a:lnTo>
                  <a:pt x="90579" y="792273"/>
                </a:lnTo>
                <a:lnTo>
                  <a:pt x="98420" y="797411"/>
                </a:lnTo>
                <a:lnTo>
                  <a:pt x="102578" y="793055"/>
                </a:lnTo>
                <a:lnTo>
                  <a:pt x="105851" y="787741"/>
                </a:lnTo>
                <a:lnTo>
                  <a:pt x="90350" y="787741"/>
                </a:lnTo>
                <a:lnTo>
                  <a:pt x="86393" y="787439"/>
                </a:lnTo>
                <a:close/>
              </a:path>
              <a:path w="546100" h="865504">
                <a:moveTo>
                  <a:pt x="508233" y="774851"/>
                </a:moveTo>
                <a:lnTo>
                  <a:pt x="140748" y="786383"/>
                </a:lnTo>
                <a:lnTo>
                  <a:pt x="118309" y="787490"/>
                </a:lnTo>
                <a:lnTo>
                  <a:pt x="106485" y="787741"/>
                </a:lnTo>
                <a:lnTo>
                  <a:pt x="105851" y="787741"/>
                </a:lnTo>
                <a:lnTo>
                  <a:pt x="102578" y="793055"/>
                </a:lnTo>
                <a:lnTo>
                  <a:pt x="98420" y="797411"/>
                </a:lnTo>
                <a:lnTo>
                  <a:pt x="540440" y="797411"/>
                </a:lnTo>
                <a:lnTo>
                  <a:pt x="536379" y="786031"/>
                </a:lnTo>
                <a:lnTo>
                  <a:pt x="508233" y="774851"/>
                </a:lnTo>
                <a:close/>
              </a:path>
              <a:path w="546100" h="865504">
                <a:moveTo>
                  <a:pt x="93882" y="787439"/>
                </a:moveTo>
                <a:lnTo>
                  <a:pt x="86393" y="787439"/>
                </a:lnTo>
                <a:lnTo>
                  <a:pt x="90350" y="787741"/>
                </a:lnTo>
                <a:lnTo>
                  <a:pt x="93579" y="787741"/>
                </a:lnTo>
                <a:lnTo>
                  <a:pt x="93882" y="787439"/>
                </a:lnTo>
                <a:close/>
              </a:path>
              <a:path w="546100" h="865504">
                <a:moveTo>
                  <a:pt x="95191" y="786131"/>
                </a:moveTo>
                <a:lnTo>
                  <a:pt x="93579" y="787741"/>
                </a:lnTo>
                <a:lnTo>
                  <a:pt x="104873" y="787741"/>
                </a:lnTo>
                <a:lnTo>
                  <a:pt x="95191" y="786131"/>
                </a:lnTo>
                <a:close/>
              </a:path>
              <a:path w="546100" h="865504">
                <a:moveTo>
                  <a:pt x="106843" y="786131"/>
                </a:moveTo>
                <a:lnTo>
                  <a:pt x="95191" y="786131"/>
                </a:lnTo>
                <a:lnTo>
                  <a:pt x="104873" y="787741"/>
                </a:lnTo>
                <a:lnTo>
                  <a:pt x="105851" y="787741"/>
                </a:lnTo>
                <a:lnTo>
                  <a:pt x="106843" y="786131"/>
                </a:lnTo>
                <a:close/>
              </a:path>
              <a:path w="546100" h="865504">
                <a:moveTo>
                  <a:pt x="212145" y="0"/>
                </a:moveTo>
                <a:lnTo>
                  <a:pt x="160887" y="4243"/>
                </a:lnTo>
                <a:lnTo>
                  <a:pt x="110333" y="15394"/>
                </a:lnTo>
                <a:lnTo>
                  <a:pt x="62490" y="31676"/>
                </a:lnTo>
                <a:lnTo>
                  <a:pt x="19361" y="51312"/>
                </a:lnTo>
                <a:lnTo>
                  <a:pt x="0" y="74579"/>
                </a:lnTo>
                <a:lnTo>
                  <a:pt x="4840" y="102068"/>
                </a:lnTo>
                <a:lnTo>
                  <a:pt x="26620" y="121094"/>
                </a:lnTo>
                <a:lnTo>
                  <a:pt x="58081" y="118969"/>
                </a:lnTo>
                <a:lnTo>
                  <a:pt x="92462" y="103286"/>
                </a:lnTo>
                <a:lnTo>
                  <a:pt x="132799" y="89544"/>
                </a:lnTo>
                <a:lnTo>
                  <a:pt x="176155" y="80083"/>
                </a:lnTo>
                <a:lnTo>
                  <a:pt x="219597" y="77244"/>
                </a:lnTo>
                <a:lnTo>
                  <a:pt x="376599" y="77244"/>
                </a:lnTo>
                <a:lnTo>
                  <a:pt x="350116" y="46472"/>
                </a:lnTo>
                <a:lnTo>
                  <a:pt x="308764" y="19337"/>
                </a:lnTo>
                <a:lnTo>
                  <a:pt x="262106" y="4439"/>
                </a:lnTo>
                <a:lnTo>
                  <a:pt x="212145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89073" y="3297682"/>
            <a:ext cx="2744470" cy="205168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7937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Full</a:t>
            </a:r>
            <a:r>
              <a:rPr sz="2000" b="1" spc="-3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session</a:t>
            </a:r>
            <a:r>
              <a:rPr sz="2000" b="1" spc="-5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71B1"/>
                </a:solidFill>
                <a:latin typeface="Arial"/>
                <a:cs typeface="Arial"/>
              </a:rPr>
              <a:t>via</a:t>
            </a:r>
            <a:r>
              <a:rPr sz="20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Zoom</a:t>
            </a:r>
            <a:endParaRPr sz="2000" dirty="0">
              <a:latin typeface="Arial"/>
              <a:cs typeface="Arial"/>
            </a:endParaRPr>
          </a:p>
          <a:p>
            <a:pPr marR="5715" algn="r">
              <a:spcBef>
                <a:spcPts val="5"/>
              </a:spcBef>
            </a:pPr>
            <a:r>
              <a:rPr lang="fr-FR" spc="-10" dirty="0">
                <a:solidFill>
                  <a:srgbClr val="565656"/>
                </a:solidFill>
                <a:latin typeface="Arial MT"/>
                <a:cs typeface="Arial MT"/>
              </a:rPr>
              <a:t>11h30 - 13h00</a:t>
            </a:r>
            <a:endParaRPr sz="1800" dirty="0">
              <a:latin typeface="Arial MT"/>
              <a:cs typeface="Arial MT"/>
            </a:endParaRPr>
          </a:p>
          <a:p>
            <a:pPr marL="12700" marR="5080" indent="422275" algn="r">
              <a:lnSpc>
                <a:spcPct val="127800"/>
              </a:lnSpc>
              <a:spcBef>
                <a:spcPts val="34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Overview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18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consulting </a:t>
            </a:r>
            <a:r>
              <a:rPr sz="1800" spc="-484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The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recruiting processes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The</a:t>
            </a:r>
            <a:r>
              <a:rPr sz="18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interview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–</a:t>
            </a:r>
            <a:r>
              <a:rPr sz="1800" spc="-1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Alumni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tips</a:t>
            </a:r>
            <a:endParaRPr sz="1800" dirty="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Q&amp;A</a:t>
            </a:r>
            <a:r>
              <a:rPr sz="1800" spc="-10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sess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i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90959" y="2633205"/>
            <a:ext cx="1090295" cy="4220845"/>
          </a:xfrm>
          <a:custGeom>
            <a:avLst/>
            <a:gdLst/>
            <a:ahLst/>
            <a:cxnLst/>
            <a:rect l="l" t="t" r="r" b="b"/>
            <a:pathLst>
              <a:path w="1090295" h="4220845">
                <a:moveTo>
                  <a:pt x="1090269" y="2035390"/>
                </a:moveTo>
                <a:lnTo>
                  <a:pt x="1080985" y="2021636"/>
                </a:lnTo>
                <a:lnTo>
                  <a:pt x="1063244" y="2017191"/>
                </a:lnTo>
                <a:lnTo>
                  <a:pt x="1012863" y="2024126"/>
                </a:lnTo>
                <a:lnTo>
                  <a:pt x="962431" y="2030717"/>
                </a:lnTo>
                <a:lnTo>
                  <a:pt x="911974" y="2036978"/>
                </a:lnTo>
                <a:lnTo>
                  <a:pt x="861479" y="2042909"/>
                </a:lnTo>
                <a:lnTo>
                  <a:pt x="810958" y="2048510"/>
                </a:lnTo>
                <a:lnTo>
                  <a:pt x="760412" y="2053805"/>
                </a:lnTo>
                <a:lnTo>
                  <a:pt x="709828" y="2058784"/>
                </a:lnTo>
                <a:lnTo>
                  <a:pt x="659218" y="2063470"/>
                </a:lnTo>
                <a:lnTo>
                  <a:pt x="608596" y="2067864"/>
                </a:lnTo>
                <a:lnTo>
                  <a:pt x="557936" y="2071979"/>
                </a:lnTo>
                <a:lnTo>
                  <a:pt x="537603" y="2073516"/>
                </a:lnTo>
                <a:lnTo>
                  <a:pt x="540067" y="1959394"/>
                </a:lnTo>
                <a:lnTo>
                  <a:pt x="549617" y="1552016"/>
                </a:lnTo>
                <a:lnTo>
                  <a:pt x="551853" y="1450213"/>
                </a:lnTo>
                <a:lnTo>
                  <a:pt x="553910" y="1348435"/>
                </a:lnTo>
                <a:lnTo>
                  <a:pt x="555713" y="1246682"/>
                </a:lnTo>
                <a:lnTo>
                  <a:pt x="556501" y="1195806"/>
                </a:lnTo>
                <a:lnTo>
                  <a:pt x="557212" y="1144943"/>
                </a:lnTo>
                <a:lnTo>
                  <a:pt x="557822" y="1094079"/>
                </a:lnTo>
                <a:lnTo>
                  <a:pt x="558342" y="1043228"/>
                </a:lnTo>
                <a:lnTo>
                  <a:pt x="558749" y="992390"/>
                </a:lnTo>
                <a:lnTo>
                  <a:pt x="559384" y="890295"/>
                </a:lnTo>
                <a:lnTo>
                  <a:pt x="559574" y="839063"/>
                </a:lnTo>
                <a:lnTo>
                  <a:pt x="559625" y="787857"/>
                </a:lnTo>
                <a:lnTo>
                  <a:pt x="559511" y="736663"/>
                </a:lnTo>
                <a:lnTo>
                  <a:pt x="559219" y="685495"/>
                </a:lnTo>
                <a:lnTo>
                  <a:pt x="558761" y="634339"/>
                </a:lnTo>
                <a:lnTo>
                  <a:pt x="558126" y="583209"/>
                </a:lnTo>
                <a:lnTo>
                  <a:pt x="557288" y="532079"/>
                </a:lnTo>
                <a:lnTo>
                  <a:pt x="556260" y="480974"/>
                </a:lnTo>
                <a:lnTo>
                  <a:pt x="555028" y="429869"/>
                </a:lnTo>
                <a:lnTo>
                  <a:pt x="553580" y="378777"/>
                </a:lnTo>
                <a:lnTo>
                  <a:pt x="551903" y="327698"/>
                </a:lnTo>
                <a:lnTo>
                  <a:pt x="550011" y="276618"/>
                </a:lnTo>
                <a:lnTo>
                  <a:pt x="547878" y="225552"/>
                </a:lnTo>
                <a:lnTo>
                  <a:pt x="545490" y="174498"/>
                </a:lnTo>
                <a:lnTo>
                  <a:pt x="542861" y="123431"/>
                </a:lnTo>
                <a:lnTo>
                  <a:pt x="539978" y="72377"/>
                </a:lnTo>
                <a:lnTo>
                  <a:pt x="536816" y="21323"/>
                </a:lnTo>
                <a:lnTo>
                  <a:pt x="513664" y="0"/>
                </a:lnTo>
                <a:lnTo>
                  <a:pt x="498614" y="5334"/>
                </a:lnTo>
                <a:lnTo>
                  <a:pt x="492366" y="21323"/>
                </a:lnTo>
                <a:lnTo>
                  <a:pt x="495376" y="72402"/>
                </a:lnTo>
                <a:lnTo>
                  <a:pt x="496201" y="87947"/>
                </a:lnTo>
                <a:lnTo>
                  <a:pt x="429539" y="89496"/>
                </a:lnTo>
                <a:lnTo>
                  <a:pt x="378447" y="90957"/>
                </a:lnTo>
                <a:lnTo>
                  <a:pt x="327367" y="92633"/>
                </a:lnTo>
                <a:lnTo>
                  <a:pt x="276301" y="94551"/>
                </a:lnTo>
                <a:lnTo>
                  <a:pt x="225234" y="96697"/>
                </a:lnTo>
                <a:lnTo>
                  <a:pt x="174180" y="99085"/>
                </a:lnTo>
                <a:lnTo>
                  <a:pt x="123113" y="101727"/>
                </a:lnTo>
                <a:lnTo>
                  <a:pt x="72059" y="104635"/>
                </a:lnTo>
                <a:lnTo>
                  <a:pt x="21005" y="107810"/>
                </a:lnTo>
                <a:lnTo>
                  <a:pt x="0" y="130276"/>
                </a:lnTo>
                <a:lnTo>
                  <a:pt x="0" y="131902"/>
                </a:lnTo>
                <a:lnTo>
                  <a:pt x="5041" y="146240"/>
                </a:lnTo>
                <a:lnTo>
                  <a:pt x="21005" y="152527"/>
                </a:lnTo>
                <a:lnTo>
                  <a:pt x="72085" y="149504"/>
                </a:lnTo>
                <a:lnTo>
                  <a:pt x="123164" y="146735"/>
                </a:lnTo>
                <a:lnTo>
                  <a:pt x="174269" y="144208"/>
                </a:lnTo>
                <a:lnTo>
                  <a:pt x="225374" y="141909"/>
                </a:lnTo>
                <a:lnTo>
                  <a:pt x="276504" y="139827"/>
                </a:lnTo>
                <a:lnTo>
                  <a:pt x="327634" y="137972"/>
                </a:lnTo>
                <a:lnTo>
                  <a:pt x="378777" y="136334"/>
                </a:lnTo>
                <a:lnTo>
                  <a:pt x="429933" y="134886"/>
                </a:lnTo>
                <a:lnTo>
                  <a:pt x="481101" y="133629"/>
                </a:lnTo>
                <a:lnTo>
                  <a:pt x="498589" y="133273"/>
                </a:lnTo>
                <a:lnTo>
                  <a:pt x="500634" y="174586"/>
                </a:lnTo>
                <a:lnTo>
                  <a:pt x="502920" y="225704"/>
                </a:lnTo>
                <a:lnTo>
                  <a:pt x="504990" y="276821"/>
                </a:lnTo>
                <a:lnTo>
                  <a:pt x="506831" y="327952"/>
                </a:lnTo>
                <a:lnTo>
                  <a:pt x="508469" y="379107"/>
                </a:lnTo>
                <a:lnTo>
                  <a:pt x="509905" y="430263"/>
                </a:lnTo>
                <a:lnTo>
                  <a:pt x="511149" y="481418"/>
                </a:lnTo>
                <a:lnTo>
                  <a:pt x="512203" y="532599"/>
                </a:lnTo>
                <a:lnTo>
                  <a:pt x="513080" y="583780"/>
                </a:lnTo>
                <a:lnTo>
                  <a:pt x="513791" y="634974"/>
                </a:lnTo>
                <a:lnTo>
                  <a:pt x="514337" y="686168"/>
                </a:lnTo>
                <a:lnTo>
                  <a:pt x="514718" y="737362"/>
                </a:lnTo>
                <a:lnTo>
                  <a:pt x="514959" y="788568"/>
                </a:lnTo>
                <a:lnTo>
                  <a:pt x="515061" y="839774"/>
                </a:lnTo>
                <a:lnTo>
                  <a:pt x="515023" y="890993"/>
                </a:lnTo>
                <a:lnTo>
                  <a:pt x="514858" y="942213"/>
                </a:lnTo>
                <a:lnTo>
                  <a:pt x="514578" y="993432"/>
                </a:lnTo>
                <a:lnTo>
                  <a:pt x="514184" y="1044651"/>
                </a:lnTo>
                <a:lnTo>
                  <a:pt x="513689" y="1095883"/>
                </a:lnTo>
                <a:lnTo>
                  <a:pt x="513092" y="1147102"/>
                </a:lnTo>
                <a:lnTo>
                  <a:pt x="511644" y="1249540"/>
                </a:lnTo>
                <a:lnTo>
                  <a:pt x="509892" y="1351978"/>
                </a:lnTo>
                <a:lnTo>
                  <a:pt x="507911" y="1454404"/>
                </a:lnTo>
                <a:lnTo>
                  <a:pt x="503478" y="1659204"/>
                </a:lnTo>
                <a:lnTo>
                  <a:pt x="495846" y="1965718"/>
                </a:lnTo>
                <a:lnTo>
                  <a:pt x="493471" y="2067941"/>
                </a:lnTo>
                <a:lnTo>
                  <a:pt x="491274" y="2170188"/>
                </a:lnTo>
                <a:lnTo>
                  <a:pt x="489305" y="2272461"/>
                </a:lnTo>
                <a:lnTo>
                  <a:pt x="487654" y="2374747"/>
                </a:lnTo>
                <a:lnTo>
                  <a:pt x="486956" y="2425890"/>
                </a:lnTo>
                <a:lnTo>
                  <a:pt x="486346" y="2477046"/>
                </a:lnTo>
                <a:lnTo>
                  <a:pt x="485851" y="2528201"/>
                </a:lnTo>
                <a:lnTo>
                  <a:pt x="485470" y="2579357"/>
                </a:lnTo>
                <a:lnTo>
                  <a:pt x="485203" y="2630525"/>
                </a:lnTo>
                <a:lnTo>
                  <a:pt x="485076" y="2681694"/>
                </a:lnTo>
                <a:lnTo>
                  <a:pt x="485063" y="2732862"/>
                </a:lnTo>
                <a:lnTo>
                  <a:pt x="485203" y="2784030"/>
                </a:lnTo>
                <a:lnTo>
                  <a:pt x="485495" y="2835211"/>
                </a:lnTo>
                <a:lnTo>
                  <a:pt x="485952" y="2886379"/>
                </a:lnTo>
                <a:lnTo>
                  <a:pt x="486562" y="2937560"/>
                </a:lnTo>
                <a:lnTo>
                  <a:pt x="487337" y="2988741"/>
                </a:lnTo>
                <a:lnTo>
                  <a:pt x="488302" y="3039922"/>
                </a:lnTo>
                <a:lnTo>
                  <a:pt x="489458" y="3091103"/>
                </a:lnTo>
                <a:lnTo>
                  <a:pt x="490804" y="3142284"/>
                </a:lnTo>
                <a:lnTo>
                  <a:pt x="492340" y="3193465"/>
                </a:lnTo>
                <a:lnTo>
                  <a:pt x="494106" y="3244646"/>
                </a:lnTo>
                <a:lnTo>
                  <a:pt x="496074" y="3295827"/>
                </a:lnTo>
                <a:lnTo>
                  <a:pt x="498246" y="3346475"/>
                </a:lnTo>
                <a:lnTo>
                  <a:pt x="500659" y="3397110"/>
                </a:lnTo>
                <a:lnTo>
                  <a:pt x="503301" y="3447758"/>
                </a:lnTo>
                <a:lnTo>
                  <a:pt x="506196" y="3498392"/>
                </a:lnTo>
                <a:lnTo>
                  <a:pt x="509358" y="3549015"/>
                </a:lnTo>
                <a:lnTo>
                  <a:pt x="512762" y="3599637"/>
                </a:lnTo>
                <a:lnTo>
                  <a:pt x="516445" y="3650259"/>
                </a:lnTo>
                <a:lnTo>
                  <a:pt x="520395" y="3700869"/>
                </a:lnTo>
                <a:lnTo>
                  <a:pt x="524624" y="3751465"/>
                </a:lnTo>
                <a:lnTo>
                  <a:pt x="529145" y="3802049"/>
                </a:lnTo>
                <a:lnTo>
                  <a:pt x="533946" y="3852621"/>
                </a:lnTo>
                <a:lnTo>
                  <a:pt x="539051" y="3903180"/>
                </a:lnTo>
                <a:lnTo>
                  <a:pt x="544474" y="3953713"/>
                </a:lnTo>
                <a:lnTo>
                  <a:pt x="550189" y="4004246"/>
                </a:lnTo>
                <a:lnTo>
                  <a:pt x="556234" y="4054754"/>
                </a:lnTo>
                <a:lnTo>
                  <a:pt x="562597" y="4105249"/>
                </a:lnTo>
                <a:lnTo>
                  <a:pt x="569290" y="4155719"/>
                </a:lnTo>
                <a:lnTo>
                  <a:pt x="576326" y="4206163"/>
                </a:lnTo>
                <a:lnTo>
                  <a:pt x="601167" y="4220832"/>
                </a:lnTo>
                <a:lnTo>
                  <a:pt x="615035" y="4211548"/>
                </a:lnTo>
                <a:lnTo>
                  <a:pt x="619531" y="4193806"/>
                </a:lnTo>
                <a:lnTo>
                  <a:pt x="612533" y="4143425"/>
                </a:lnTo>
                <a:lnTo>
                  <a:pt x="605878" y="4092994"/>
                </a:lnTo>
                <a:lnTo>
                  <a:pt x="599567" y="4042537"/>
                </a:lnTo>
                <a:lnTo>
                  <a:pt x="593585" y="3992041"/>
                </a:lnTo>
                <a:lnTo>
                  <a:pt x="587933" y="3941521"/>
                </a:lnTo>
                <a:lnTo>
                  <a:pt x="582587" y="3890975"/>
                </a:lnTo>
                <a:lnTo>
                  <a:pt x="577557" y="3840391"/>
                </a:lnTo>
                <a:lnTo>
                  <a:pt x="572833" y="3789794"/>
                </a:lnTo>
                <a:lnTo>
                  <a:pt x="568401" y="3739159"/>
                </a:lnTo>
                <a:lnTo>
                  <a:pt x="564248" y="3688511"/>
                </a:lnTo>
                <a:lnTo>
                  <a:pt x="560387" y="3637826"/>
                </a:lnTo>
                <a:lnTo>
                  <a:pt x="556793" y="3587127"/>
                </a:lnTo>
                <a:lnTo>
                  <a:pt x="553466" y="3536404"/>
                </a:lnTo>
                <a:lnTo>
                  <a:pt x="550392" y="3485667"/>
                </a:lnTo>
                <a:lnTo>
                  <a:pt x="547573" y="3434918"/>
                </a:lnTo>
                <a:lnTo>
                  <a:pt x="544995" y="3384143"/>
                </a:lnTo>
                <a:lnTo>
                  <a:pt x="542658" y="3333356"/>
                </a:lnTo>
                <a:lnTo>
                  <a:pt x="540537" y="3282556"/>
                </a:lnTo>
                <a:lnTo>
                  <a:pt x="538645" y="3231756"/>
                </a:lnTo>
                <a:lnTo>
                  <a:pt x="536956" y="3180931"/>
                </a:lnTo>
                <a:lnTo>
                  <a:pt x="535482" y="3130105"/>
                </a:lnTo>
                <a:lnTo>
                  <a:pt x="534200" y="3079267"/>
                </a:lnTo>
                <a:lnTo>
                  <a:pt x="533107" y="3028416"/>
                </a:lnTo>
                <a:lnTo>
                  <a:pt x="532206" y="2977565"/>
                </a:lnTo>
                <a:lnTo>
                  <a:pt x="531469" y="2926715"/>
                </a:lnTo>
                <a:lnTo>
                  <a:pt x="530910" y="2875864"/>
                </a:lnTo>
                <a:lnTo>
                  <a:pt x="530504" y="2825000"/>
                </a:lnTo>
                <a:lnTo>
                  <a:pt x="530263" y="2774150"/>
                </a:lnTo>
                <a:lnTo>
                  <a:pt x="530161" y="2723286"/>
                </a:lnTo>
                <a:lnTo>
                  <a:pt x="530186" y="2672435"/>
                </a:lnTo>
                <a:lnTo>
                  <a:pt x="530352" y="2621597"/>
                </a:lnTo>
                <a:lnTo>
                  <a:pt x="530936" y="2519794"/>
                </a:lnTo>
                <a:lnTo>
                  <a:pt x="531342" y="2468842"/>
                </a:lnTo>
                <a:lnTo>
                  <a:pt x="531850" y="2417902"/>
                </a:lnTo>
                <a:lnTo>
                  <a:pt x="532472" y="2366949"/>
                </a:lnTo>
                <a:lnTo>
                  <a:pt x="533184" y="2315997"/>
                </a:lnTo>
                <a:lnTo>
                  <a:pt x="534835" y="2214105"/>
                </a:lnTo>
                <a:lnTo>
                  <a:pt x="536663" y="2118055"/>
                </a:lnTo>
                <a:lnTo>
                  <a:pt x="570293" y="2115439"/>
                </a:lnTo>
                <a:lnTo>
                  <a:pt x="620890" y="2111248"/>
                </a:lnTo>
                <a:lnTo>
                  <a:pt x="671474" y="2106777"/>
                </a:lnTo>
                <a:lnTo>
                  <a:pt x="722045" y="2102002"/>
                </a:lnTo>
                <a:lnTo>
                  <a:pt x="772604" y="2096947"/>
                </a:lnTo>
                <a:lnTo>
                  <a:pt x="823150" y="2091575"/>
                </a:lnTo>
                <a:lnTo>
                  <a:pt x="873683" y="2085911"/>
                </a:lnTo>
                <a:lnTo>
                  <a:pt x="924191" y="2079917"/>
                </a:lnTo>
                <a:lnTo>
                  <a:pt x="974686" y="2073617"/>
                </a:lnTo>
                <a:lnTo>
                  <a:pt x="1025156" y="2066975"/>
                </a:lnTo>
                <a:lnTo>
                  <a:pt x="1075601" y="2060016"/>
                </a:lnTo>
                <a:lnTo>
                  <a:pt x="1089126" y="2050745"/>
                </a:lnTo>
                <a:lnTo>
                  <a:pt x="1090269" y="2035390"/>
                </a:lnTo>
                <a:close/>
              </a:path>
            </a:pathLst>
          </a:custGeom>
          <a:solidFill>
            <a:srgbClr val="4B71B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19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457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Key</a:t>
            </a:r>
            <a:r>
              <a:rPr spc="-30" dirty="0"/>
              <a:t> </a:t>
            </a:r>
            <a:r>
              <a:rPr spc="-5" dirty="0"/>
              <a:t>success</a:t>
            </a:r>
            <a:r>
              <a:rPr spc="-40" dirty="0"/>
              <a:t> </a:t>
            </a:r>
            <a:r>
              <a:rPr dirty="0"/>
              <a:t>Factors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7321" y="2067559"/>
            <a:ext cx="5509260" cy="41046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Prepare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as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much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as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you</a:t>
            </a:r>
            <a:r>
              <a:rPr sz="1800" b="1" spc="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can,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through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case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studies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(on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your</a:t>
            </a:r>
            <a:r>
              <a:rPr sz="180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own,</a:t>
            </a:r>
            <a:r>
              <a:rPr sz="1800" spc="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with</a:t>
            </a:r>
            <a:r>
              <a:rPr sz="1800" spc="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friends)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 MT"/>
              <a:cs typeface="Arial MT"/>
            </a:endParaRPr>
          </a:p>
          <a:p>
            <a:pPr marL="12700" marR="384175">
              <a:lnSpc>
                <a:spcPct val="110000"/>
              </a:lnSpc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Make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your</a:t>
            </a:r>
            <a:r>
              <a:rPr sz="1800" spc="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own</a:t>
            </a:r>
            <a:r>
              <a:rPr sz="180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due diligence</a:t>
            </a:r>
            <a:r>
              <a:rPr sz="1800" b="1" spc="-2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on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different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consulting</a:t>
            </a:r>
            <a:r>
              <a:rPr sz="1800" b="1" spc="-3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firms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and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key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differentiating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factors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Look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professional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-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even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if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bit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old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school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 MT"/>
              <a:cs typeface="Arial MT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1800" b="1" spc="-2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examiner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might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look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young,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but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he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is not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your </a:t>
            </a:r>
            <a:r>
              <a:rPr sz="1800" b="1" spc="-484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buddy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Request</a:t>
            </a:r>
            <a:r>
              <a:rPr sz="1800" spc="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and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use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feedback</a:t>
            </a:r>
            <a:r>
              <a:rPr sz="1800" spc="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-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it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shows</a:t>
            </a:r>
            <a:r>
              <a:rPr sz="1800" spc="5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your</a:t>
            </a:r>
            <a:r>
              <a:rPr sz="1800" spc="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maturity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and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ability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to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be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coached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85888" y="0"/>
            <a:ext cx="4706620" cy="6882765"/>
            <a:chOff x="7485888" y="0"/>
            <a:chExt cx="4706620" cy="688276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5888" y="0"/>
              <a:ext cx="4706111" cy="685799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26858" y="4531614"/>
              <a:ext cx="1004569" cy="2327275"/>
            </a:xfrm>
            <a:custGeom>
              <a:avLst/>
              <a:gdLst/>
              <a:ahLst/>
              <a:cxnLst/>
              <a:rect l="l" t="t" r="r" b="b"/>
              <a:pathLst>
                <a:path w="1004570" h="2327275">
                  <a:moveTo>
                    <a:pt x="530733" y="0"/>
                  </a:moveTo>
                  <a:lnTo>
                    <a:pt x="534900" y="38768"/>
                  </a:lnTo>
                  <a:lnTo>
                    <a:pt x="539115" y="77549"/>
                  </a:lnTo>
                  <a:lnTo>
                    <a:pt x="543234" y="116353"/>
                  </a:lnTo>
                  <a:lnTo>
                    <a:pt x="547116" y="155194"/>
                  </a:lnTo>
                  <a:lnTo>
                    <a:pt x="550816" y="205922"/>
                  </a:lnTo>
                  <a:lnTo>
                    <a:pt x="552148" y="235934"/>
                  </a:lnTo>
                  <a:lnTo>
                    <a:pt x="555027" y="260278"/>
                  </a:lnTo>
                  <a:lnTo>
                    <a:pt x="565088" y="300243"/>
                  </a:lnTo>
                  <a:lnTo>
                    <a:pt x="587406" y="343281"/>
                  </a:lnTo>
                  <a:lnTo>
                    <a:pt x="595895" y="355322"/>
                  </a:lnTo>
                  <a:lnTo>
                    <a:pt x="604266" y="367411"/>
                  </a:lnTo>
                  <a:lnTo>
                    <a:pt x="607806" y="374294"/>
                  </a:lnTo>
                  <a:lnTo>
                    <a:pt x="610965" y="381619"/>
                  </a:lnTo>
                  <a:lnTo>
                    <a:pt x="614838" y="387967"/>
                  </a:lnTo>
                  <a:lnTo>
                    <a:pt x="620522" y="391922"/>
                  </a:lnTo>
                  <a:lnTo>
                    <a:pt x="642334" y="399097"/>
                  </a:lnTo>
                  <a:lnTo>
                    <a:pt x="652430" y="403701"/>
                  </a:lnTo>
                  <a:lnTo>
                    <a:pt x="664956" y="412638"/>
                  </a:lnTo>
                  <a:lnTo>
                    <a:pt x="694055" y="432816"/>
                  </a:lnTo>
                  <a:lnTo>
                    <a:pt x="699992" y="437177"/>
                  </a:lnTo>
                  <a:lnTo>
                    <a:pt x="791972" y="473583"/>
                  </a:lnTo>
                  <a:lnTo>
                    <a:pt x="816483" y="481711"/>
                  </a:lnTo>
                  <a:lnTo>
                    <a:pt x="822831" y="485592"/>
                  </a:lnTo>
                  <a:lnTo>
                    <a:pt x="848899" y="510682"/>
                  </a:lnTo>
                  <a:lnTo>
                    <a:pt x="852531" y="517185"/>
                  </a:lnTo>
                  <a:lnTo>
                    <a:pt x="857376" y="522605"/>
                  </a:lnTo>
                  <a:lnTo>
                    <a:pt x="862885" y="525750"/>
                  </a:lnTo>
                  <a:lnTo>
                    <a:pt x="869061" y="527669"/>
                  </a:lnTo>
                  <a:lnTo>
                    <a:pt x="875522" y="529087"/>
                  </a:lnTo>
                  <a:lnTo>
                    <a:pt x="881888" y="530733"/>
                  </a:lnTo>
                  <a:lnTo>
                    <a:pt x="887787" y="537098"/>
                  </a:lnTo>
                  <a:lnTo>
                    <a:pt x="893556" y="543655"/>
                  </a:lnTo>
                  <a:lnTo>
                    <a:pt x="899586" y="549878"/>
                  </a:lnTo>
                  <a:lnTo>
                    <a:pt x="906272" y="555244"/>
                  </a:lnTo>
                  <a:lnTo>
                    <a:pt x="912084" y="558014"/>
                  </a:lnTo>
                  <a:lnTo>
                    <a:pt x="918384" y="559688"/>
                  </a:lnTo>
                  <a:lnTo>
                    <a:pt x="924756" y="561173"/>
                  </a:lnTo>
                  <a:lnTo>
                    <a:pt x="930783" y="563372"/>
                  </a:lnTo>
                  <a:lnTo>
                    <a:pt x="937166" y="567039"/>
                  </a:lnTo>
                  <a:lnTo>
                    <a:pt x="943276" y="571182"/>
                  </a:lnTo>
                  <a:lnTo>
                    <a:pt x="949267" y="575516"/>
                  </a:lnTo>
                  <a:lnTo>
                    <a:pt x="955294" y="579755"/>
                  </a:lnTo>
                  <a:lnTo>
                    <a:pt x="964144" y="591700"/>
                  </a:lnTo>
                  <a:lnTo>
                    <a:pt x="973423" y="603408"/>
                  </a:lnTo>
                  <a:lnTo>
                    <a:pt x="981797" y="615545"/>
                  </a:lnTo>
                  <a:lnTo>
                    <a:pt x="987933" y="628777"/>
                  </a:lnTo>
                  <a:lnTo>
                    <a:pt x="1004316" y="677672"/>
                  </a:lnTo>
                  <a:lnTo>
                    <a:pt x="1002724" y="708376"/>
                  </a:lnTo>
                  <a:lnTo>
                    <a:pt x="1001395" y="739092"/>
                  </a:lnTo>
                  <a:lnTo>
                    <a:pt x="996188" y="800227"/>
                  </a:lnTo>
                  <a:lnTo>
                    <a:pt x="983793" y="836910"/>
                  </a:lnTo>
                  <a:lnTo>
                    <a:pt x="979805" y="849249"/>
                  </a:lnTo>
                  <a:lnTo>
                    <a:pt x="977856" y="857384"/>
                  </a:lnTo>
                  <a:lnTo>
                    <a:pt x="975931" y="865568"/>
                  </a:lnTo>
                  <a:lnTo>
                    <a:pt x="973911" y="873752"/>
                  </a:lnTo>
                  <a:lnTo>
                    <a:pt x="971676" y="881888"/>
                  </a:lnTo>
                  <a:lnTo>
                    <a:pt x="965829" y="900376"/>
                  </a:lnTo>
                  <a:lnTo>
                    <a:pt x="959659" y="918733"/>
                  </a:lnTo>
                  <a:lnTo>
                    <a:pt x="953371" y="937019"/>
                  </a:lnTo>
                  <a:lnTo>
                    <a:pt x="947166" y="955294"/>
                  </a:lnTo>
                  <a:lnTo>
                    <a:pt x="939038" y="979805"/>
                  </a:lnTo>
                  <a:lnTo>
                    <a:pt x="937248" y="986117"/>
                  </a:lnTo>
                  <a:lnTo>
                    <a:pt x="935672" y="992489"/>
                  </a:lnTo>
                  <a:lnTo>
                    <a:pt x="933715" y="998646"/>
                  </a:lnTo>
                  <a:lnTo>
                    <a:pt x="930783" y="1004316"/>
                  </a:lnTo>
                  <a:lnTo>
                    <a:pt x="881888" y="1077836"/>
                  </a:lnTo>
                  <a:lnTo>
                    <a:pt x="800226" y="1200315"/>
                  </a:lnTo>
                  <a:lnTo>
                    <a:pt x="783844" y="1224813"/>
                  </a:lnTo>
                  <a:lnTo>
                    <a:pt x="767588" y="1249311"/>
                  </a:lnTo>
                  <a:lnTo>
                    <a:pt x="765708" y="1255525"/>
                  </a:lnTo>
                  <a:lnTo>
                    <a:pt x="763984" y="1261798"/>
                  </a:lnTo>
                  <a:lnTo>
                    <a:pt x="761998" y="1267953"/>
                  </a:lnTo>
                  <a:lnTo>
                    <a:pt x="759333" y="1273810"/>
                  </a:lnTo>
                  <a:lnTo>
                    <a:pt x="751089" y="1286083"/>
                  </a:lnTo>
                  <a:lnTo>
                    <a:pt x="741775" y="1297754"/>
                  </a:lnTo>
                  <a:lnTo>
                    <a:pt x="733079" y="1309698"/>
                  </a:lnTo>
                  <a:lnTo>
                    <a:pt x="726694" y="1322793"/>
                  </a:lnTo>
                  <a:lnTo>
                    <a:pt x="721060" y="1340259"/>
                  </a:lnTo>
                  <a:lnTo>
                    <a:pt x="718105" y="1348097"/>
                  </a:lnTo>
                  <a:lnTo>
                    <a:pt x="713317" y="1355531"/>
                  </a:lnTo>
                  <a:lnTo>
                    <a:pt x="702183" y="1371790"/>
                  </a:lnTo>
                  <a:lnTo>
                    <a:pt x="700377" y="1378004"/>
                  </a:lnTo>
                  <a:lnTo>
                    <a:pt x="676497" y="1420239"/>
                  </a:lnTo>
                  <a:lnTo>
                    <a:pt x="667801" y="1432187"/>
                  </a:lnTo>
                  <a:lnTo>
                    <a:pt x="661416" y="1445285"/>
                  </a:lnTo>
                  <a:lnTo>
                    <a:pt x="653353" y="1470010"/>
                  </a:lnTo>
                  <a:lnTo>
                    <a:pt x="653303" y="1469124"/>
                  </a:lnTo>
                  <a:lnTo>
                    <a:pt x="651182" y="1468565"/>
                  </a:lnTo>
                  <a:lnTo>
                    <a:pt x="636905" y="1494269"/>
                  </a:lnTo>
                  <a:lnTo>
                    <a:pt x="634563" y="1500261"/>
                  </a:lnTo>
                  <a:lnTo>
                    <a:pt x="632841" y="1506518"/>
                  </a:lnTo>
                  <a:lnTo>
                    <a:pt x="631118" y="1512775"/>
                  </a:lnTo>
                  <a:lnTo>
                    <a:pt x="628776" y="1518767"/>
                  </a:lnTo>
                  <a:lnTo>
                    <a:pt x="624895" y="1525036"/>
                  </a:lnTo>
                  <a:lnTo>
                    <a:pt x="620395" y="1530945"/>
                  </a:lnTo>
                  <a:lnTo>
                    <a:pt x="615989" y="1536889"/>
                  </a:lnTo>
                  <a:lnTo>
                    <a:pt x="612394" y="1543265"/>
                  </a:lnTo>
                  <a:lnTo>
                    <a:pt x="608244" y="1555545"/>
                  </a:lnTo>
                  <a:lnTo>
                    <a:pt x="605202" y="1568292"/>
                  </a:lnTo>
                  <a:lnTo>
                    <a:pt x="601660" y="1580775"/>
                  </a:lnTo>
                  <a:lnTo>
                    <a:pt x="596011" y="1592262"/>
                  </a:lnTo>
                  <a:lnTo>
                    <a:pt x="591720" y="1598272"/>
                  </a:lnTo>
                  <a:lnTo>
                    <a:pt x="587311" y="1604206"/>
                  </a:lnTo>
                  <a:lnTo>
                    <a:pt x="583187" y="1610293"/>
                  </a:lnTo>
                  <a:lnTo>
                    <a:pt x="579755" y="1616760"/>
                  </a:lnTo>
                  <a:lnTo>
                    <a:pt x="575016" y="1628750"/>
                  </a:lnTo>
                  <a:lnTo>
                    <a:pt x="570992" y="1641024"/>
                  </a:lnTo>
                  <a:lnTo>
                    <a:pt x="567253" y="1653411"/>
                  </a:lnTo>
                  <a:lnTo>
                    <a:pt x="563372" y="1665744"/>
                  </a:lnTo>
                  <a:lnTo>
                    <a:pt x="561637" y="1672010"/>
                  </a:lnTo>
                  <a:lnTo>
                    <a:pt x="560070" y="1678370"/>
                  </a:lnTo>
                  <a:lnTo>
                    <a:pt x="558121" y="1684541"/>
                  </a:lnTo>
                  <a:lnTo>
                    <a:pt x="555244" y="1690243"/>
                  </a:lnTo>
                  <a:lnTo>
                    <a:pt x="538861" y="1714741"/>
                  </a:lnTo>
                  <a:lnTo>
                    <a:pt x="529207" y="1745362"/>
                  </a:lnTo>
                  <a:lnTo>
                    <a:pt x="524970" y="1758792"/>
                  </a:lnTo>
                  <a:lnTo>
                    <a:pt x="519519" y="1768567"/>
                  </a:lnTo>
                  <a:lnTo>
                    <a:pt x="506222" y="1788223"/>
                  </a:lnTo>
                  <a:lnTo>
                    <a:pt x="498230" y="1812956"/>
                  </a:lnTo>
                  <a:lnTo>
                    <a:pt x="498205" y="1812074"/>
                  </a:lnTo>
                  <a:lnTo>
                    <a:pt x="496060" y="1811515"/>
                  </a:lnTo>
                  <a:lnTo>
                    <a:pt x="481711" y="1837220"/>
                  </a:lnTo>
                  <a:lnTo>
                    <a:pt x="475613" y="1852792"/>
                  </a:lnTo>
                  <a:lnTo>
                    <a:pt x="473313" y="1862904"/>
                  </a:lnTo>
                  <a:lnTo>
                    <a:pt x="469084" y="1872422"/>
                  </a:lnTo>
                  <a:lnTo>
                    <a:pt x="457200" y="1886216"/>
                  </a:lnTo>
                  <a:lnTo>
                    <a:pt x="451639" y="1890927"/>
                  </a:lnTo>
                  <a:lnTo>
                    <a:pt x="445484" y="1894940"/>
                  </a:lnTo>
                  <a:lnTo>
                    <a:pt x="439090" y="1898673"/>
                  </a:lnTo>
                  <a:lnTo>
                    <a:pt x="432816" y="1902548"/>
                  </a:lnTo>
                  <a:lnTo>
                    <a:pt x="428559" y="1908585"/>
                  </a:lnTo>
                  <a:lnTo>
                    <a:pt x="424195" y="1914564"/>
                  </a:lnTo>
                  <a:lnTo>
                    <a:pt x="420046" y="1920660"/>
                  </a:lnTo>
                  <a:lnTo>
                    <a:pt x="416433" y="1927047"/>
                  </a:lnTo>
                  <a:lnTo>
                    <a:pt x="414287" y="1933164"/>
                  </a:lnTo>
                  <a:lnTo>
                    <a:pt x="412892" y="1939628"/>
                  </a:lnTo>
                  <a:lnTo>
                    <a:pt x="411235" y="1945922"/>
                  </a:lnTo>
                  <a:lnTo>
                    <a:pt x="378460" y="1982870"/>
                  </a:lnTo>
                  <a:lnTo>
                    <a:pt x="359283" y="2000529"/>
                  </a:lnTo>
                  <a:lnTo>
                    <a:pt x="351718" y="2024154"/>
                  </a:lnTo>
                  <a:lnTo>
                    <a:pt x="350964" y="2023932"/>
                  </a:lnTo>
                  <a:lnTo>
                    <a:pt x="346209" y="2024257"/>
                  </a:lnTo>
                  <a:lnTo>
                    <a:pt x="326644" y="2049526"/>
                  </a:lnTo>
                  <a:lnTo>
                    <a:pt x="315900" y="2070732"/>
                  </a:lnTo>
                  <a:lnTo>
                    <a:pt x="318992" y="2073987"/>
                  </a:lnTo>
                  <a:lnTo>
                    <a:pt x="317750" y="2075216"/>
                  </a:lnTo>
                  <a:lnTo>
                    <a:pt x="294005" y="2090343"/>
                  </a:lnTo>
                  <a:lnTo>
                    <a:pt x="286581" y="2103359"/>
                  </a:lnTo>
                  <a:lnTo>
                    <a:pt x="279669" y="2116885"/>
                  </a:lnTo>
                  <a:lnTo>
                    <a:pt x="271734" y="2129389"/>
                  </a:lnTo>
                  <a:lnTo>
                    <a:pt x="237880" y="2154844"/>
                  </a:lnTo>
                  <a:lnTo>
                    <a:pt x="200433" y="2188827"/>
                  </a:lnTo>
                  <a:lnTo>
                    <a:pt x="175660" y="2204829"/>
                  </a:lnTo>
                  <a:lnTo>
                    <a:pt x="163322" y="2212831"/>
                  </a:lnTo>
                  <a:lnTo>
                    <a:pt x="138811" y="2229162"/>
                  </a:lnTo>
                  <a:lnTo>
                    <a:pt x="114300" y="2245493"/>
                  </a:lnTo>
                  <a:lnTo>
                    <a:pt x="110527" y="2251903"/>
                  </a:lnTo>
                  <a:lnTo>
                    <a:pt x="79577" y="2275872"/>
                  </a:lnTo>
                  <a:lnTo>
                    <a:pt x="73533" y="2278155"/>
                  </a:lnTo>
                  <a:lnTo>
                    <a:pt x="60926" y="2285748"/>
                  </a:lnTo>
                  <a:lnTo>
                    <a:pt x="48688" y="2293976"/>
                  </a:lnTo>
                  <a:lnTo>
                    <a:pt x="36617" y="2302459"/>
                  </a:lnTo>
                  <a:lnTo>
                    <a:pt x="24511" y="2310815"/>
                  </a:lnTo>
                  <a:lnTo>
                    <a:pt x="0" y="2327147"/>
                  </a:lnTo>
                </a:path>
              </a:pathLst>
            </a:custGeom>
            <a:ln w="472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81182" y="3233166"/>
              <a:ext cx="532130" cy="3618229"/>
            </a:xfrm>
            <a:custGeom>
              <a:avLst/>
              <a:gdLst/>
              <a:ahLst/>
              <a:cxnLst/>
              <a:rect l="l" t="t" r="r" b="b"/>
              <a:pathLst>
                <a:path w="532129" h="3618229">
                  <a:moveTo>
                    <a:pt x="441833" y="0"/>
                  </a:moveTo>
                  <a:lnTo>
                    <a:pt x="445754" y="34524"/>
                  </a:lnTo>
                  <a:lnTo>
                    <a:pt x="448315" y="56293"/>
                  </a:lnTo>
                  <a:lnTo>
                    <a:pt x="449708" y="68141"/>
                  </a:lnTo>
                  <a:lnTo>
                    <a:pt x="450130" y="72902"/>
                  </a:lnTo>
                  <a:lnTo>
                    <a:pt x="449773" y="73411"/>
                  </a:lnTo>
                  <a:lnTo>
                    <a:pt x="448833" y="72501"/>
                  </a:lnTo>
                  <a:lnTo>
                    <a:pt x="447505" y="73006"/>
                  </a:lnTo>
                  <a:lnTo>
                    <a:pt x="443129" y="111357"/>
                  </a:lnTo>
                  <a:lnTo>
                    <a:pt x="441833" y="195961"/>
                  </a:lnTo>
                  <a:lnTo>
                    <a:pt x="441924" y="277628"/>
                  </a:lnTo>
                  <a:lnTo>
                    <a:pt x="442232" y="345195"/>
                  </a:lnTo>
                  <a:lnTo>
                    <a:pt x="442803" y="401566"/>
                  </a:lnTo>
                  <a:lnTo>
                    <a:pt x="443686" y="449648"/>
                  </a:lnTo>
                  <a:lnTo>
                    <a:pt x="444928" y="492347"/>
                  </a:lnTo>
                  <a:lnTo>
                    <a:pt x="446578" y="532569"/>
                  </a:lnTo>
                  <a:lnTo>
                    <a:pt x="448684" y="573222"/>
                  </a:lnTo>
                  <a:lnTo>
                    <a:pt x="451293" y="617210"/>
                  </a:lnTo>
                  <a:lnTo>
                    <a:pt x="454455" y="667441"/>
                  </a:lnTo>
                  <a:lnTo>
                    <a:pt x="458216" y="726821"/>
                  </a:lnTo>
                  <a:lnTo>
                    <a:pt x="456515" y="751409"/>
                  </a:lnTo>
                  <a:lnTo>
                    <a:pt x="453161" y="800490"/>
                  </a:lnTo>
                  <a:lnTo>
                    <a:pt x="442769" y="849614"/>
                  </a:lnTo>
                  <a:lnTo>
                    <a:pt x="438048" y="861708"/>
                  </a:lnTo>
                  <a:lnTo>
                    <a:pt x="433577" y="873887"/>
                  </a:lnTo>
                  <a:lnTo>
                    <a:pt x="417322" y="922909"/>
                  </a:lnTo>
                  <a:lnTo>
                    <a:pt x="415532" y="929149"/>
                  </a:lnTo>
                  <a:lnTo>
                    <a:pt x="413956" y="935497"/>
                  </a:lnTo>
                  <a:lnTo>
                    <a:pt x="411999" y="941679"/>
                  </a:lnTo>
                  <a:lnTo>
                    <a:pt x="409067" y="947420"/>
                  </a:lnTo>
                  <a:lnTo>
                    <a:pt x="392684" y="971931"/>
                  </a:lnTo>
                  <a:lnTo>
                    <a:pt x="376300" y="1020826"/>
                  </a:lnTo>
                  <a:lnTo>
                    <a:pt x="374441" y="1027066"/>
                  </a:lnTo>
                  <a:lnTo>
                    <a:pt x="372665" y="1033319"/>
                  </a:lnTo>
                  <a:lnTo>
                    <a:pt x="370675" y="1039453"/>
                  </a:lnTo>
                  <a:lnTo>
                    <a:pt x="368173" y="1045337"/>
                  </a:lnTo>
                  <a:lnTo>
                    <a:pt x="363952" y="1053474"/>
                  </a:lnTo>
                  <a:lnTo>
                    <a:pt x="359648" y="1061577"/>
                  </a:lnTo>
                  <a:lnTo>
                    <a:pt x="355510" y="1069750"/>
                  </a:lnTo>
                  <a:lnTo>
                    <a:pt x="341058" y="1110234"/>
                  </a:lnTo>
                  <a:lnTo>
                    <a:pt x="327278" y="1151509"/>
                  </a:lnTo>
                  <a:lnTo>
                    <a:pt x="323913" y="1164193"/>
                  </a:lnTo>
                  <a:lnTo>
                    <a:pt x="321956" y="1170350"/>
                  </a:lnTo>
                  <a:lnTo>
                    <a:pt x="319024" y="1176020"/>
                  </a:lnTo>
                  <a:lnTo>
                    <a:pt x="301734" y="1201588"/>
                  </a:lnTo>
                  <a:lnTo>
                    <a:pt x="299917" y="1204120"/>
                  </a:lnTo>
                  <a:lnTo>
                    <a:pt x="304293" y="1198770"/>
                  </a:lnTo>
                  <a:lnTo>
                    <a:pt x="286750" y="1237535"/>
                  </a:lnTo>
                  <a:lnTo>
                    <a:pt x="282386" y="1243526"/>
                  </a:lnTo>
                  <a:lnTo>
                    <a:pt x="278129" y="1249553"/>
                  </a:lnTo>
                  <a:lnTo>
                    <a:pt x="270085" y="1274286"/>
                  </a:lnTo>
                  <a:lnTo>
                    <a:pt x="270065" y="1273397"/>
                  </a:lnTo>
                  <a:lnTo>
                    <a:pt x="267950" y="1272841"/>
                  </a:lnTo>
                  <a:lnTo>
                    <a:pt x="253619" y="1298575"/>
                  </a:lnTo>
                  <a:lnTo>
                    <a:pt x="242547" y="1322875"/>
                  </a:lnTo>
                  <a:lnTo>
                    <a:pt x="243838" y="1324791"/>
                  </a:lnTo>
                  <a:lnTo>
                    <a:pt x="248214" y="1319459"/>
                  </a:lnTo>
                  <a:lnTo>
                    <a:pt x="246397" y="1322016"/>
                  </a:lnTo>
                  <a:lnTo>
                    <a:pt x="229108" y="1347597"/>
                  </a:lnTo>
                  <a:lnTo>
                    <a:pt x="212725" y="1396492"/>
                  </a:lnTo>
                  <a:lnTo>
                    <a:pt x="210990" y="1402804"/>
                  </a:lnTo>
                  <a:lnTo>
                    <a:pt x="209423" y="1409176"/>
                  </a:lnTo>
                  <a:lnTo>
                    <a:pt x="207474" y="1415333"/>
                  </a:lnTo>
                  <a:lnTo>
                    <a:pt x="204597" y="1421003"/>
                  </a:lnTo>
                  <a:lnTo>
                    <a:pt x="200340" y="1427083"/>
                  </a:lnTo>
                  <a:lnTo>
                    <a:pt x="195976" y="1433068"/>
                  </a:lnTo>
                  <a:lnTo>
                    <a:pt x="191827" y="1439148"/>
                  </a:lnTo>
                  <a:lnTo>
                    <a:pt x="188214" y="1445514"/>
                  </a:lnTo>
                  <a:lnTo>
                    <a:pt x="185852" y="1451558"/>
                  </a:lnTo>
                  <a:lnTo>
                    <a:pt x="184181" y="1457864"/>
                  </a:lnTo>
                  <a:lnTo>
                    <a:pt x="182463" y="1464123"/>
                  </a:lnTo>
                  <a:lnTo>
                    <a:pt x="179959" y="1470025"/>
                  </a:lnTo>
                  <a:lnTo>
                    <a:pt x="172376" y="1482613"/>
                  </a:lnTo>
                  <a:lnTo>
                    <a:pt x="164163" y="1494821"/>
                  </a:lnTo>
                  <a:lnTo>
                    <a:pt x="155688" y="1506886"/>
                  </a:lnTo>
                  <a:lnTo>
                    <a:pt x="147320" y="1519047"/>
                  </a:lnTo>
                  <a:lnTo>
                    <a:pt x="130937" y="1543558"/>
                  </a:lnTo>
                  <a:lnTo>
                    <a:pt x="114553" y="1568069"/>
                  </a:lnTo>
                  <a:lnTo>
                    <a:pt x="106491" y="1592802"/>
                  </a:lnTo>
                  <a:lnTo>
                    <a:pt x="106441" y="1591913"/>
                  </a:lnTo>
                  <a:lnTo>
                    <a:pt x="104320" y="1591357"/>
                  </a:lnTo>
                  <a:lnTo>
                    <a:pt x="90043" y="1617091"/>
                  </a:lnTo>
                  <a:lnTo>
                    <a:pt x="87681" y="1623063"/>
                  </a:lnTo>
                  <a:lnTo>
                    <a:pt x="86010" y="1629346"/>
                  </a:lnTo>
                  <a:lnTo>
                    <a:pt x="84292" y="1635629"/>
                  </a:lnTo>
                  <a:lnTo>
                    <a:pt x="81788" y="1641602"/>
                  </a:lnTo>
                  <a:lnTo>
                    <a:pt x="74187" y="1654190"/>
                  </a:lnTo>
                  <a:lnTo>
                    <a:pt x="65944" y="1666398"/>
                  </a:lnTo>
                  <a:lnTo>
                    <a:pt x="57463" y="1678463"/>
                  </a:lnTo>
                  <a:lnTo>
                    <a:pt x="49149" y="1690624"/>
                  </a:lnTo>
                  <a:lnTo>
                    <a:pt x="32766" y="1715008"/>
                  </a:lnTo>
                  <a:lnTo>
                    <a:pt x="23038" y="1745696"/>
                  </a:lnTo>
                  <a:lnTo>
                    <a:pt x="18764" y="1759156"/>
                  </a:lnTo>
                  <a:lnTo>
                    <a:pt x="13299" y="1768925"/>
                  </a:lnTo>
                  <a:lnTo>
                    <a:pt x="0" y="1788541"/>
                  </a:lnTo>
                  <a:lnTo>
                    <a:pt x="132" y="1819661"/>
                  </a:lnTo>
                  <a:lnTo>
                    <a:pt x="1730" y="1876155"/>
                  </a:lnTo>
                  <a:lnTo>
                    <a:pt x="8590" y="1937863"/>
                  </a:lnTo>
                  <a:lnTo>
                    <a:pt x="24511" y="1984629"/>
                  </a:lnTo>
                  <a:lnTo>
                    <a:pt x="57276" y="2033524"/>
                  </a:lnTo>
                  <a:lnTo>
                    <a:pt x="73660" y="2058035"/>
                  </a:lnTo>
                  <a:lnTo>
                    <a:pt x="87487" y="2099056"/>
                  </a:lnTo>
                  <a:lnTo>
                    <a:pt x="98171" y="2139696"/>
                  </a:lnTo>
                  <a:lnTo>
                    <a:pt x="104421" y="2176486"/>
                  </a:lnTo>
                  <a:lnTo>
                    <a:pt x="106425" y="2188718"/>
                  </a:lnTo>
                  <a:lnTo>
                    <a:pt x="107624" y="2244287"/>
                  </a:lnTo>
                  <a:lnTo>
                    <a:pt x="108427" y="2299873"/>
                  </a:lnTo>
                  <a:lnTo>
                    <a:pt x="109443" y="2355446"/>
                  </a:lnTo>
                  <a:lnTo>
                    <a:pt x="111282" y="2410975"/>
                  </a:lnTo>
                  <a:lnTo>
                    <a:pt x="114553" y="2466428"/>
                  </a:lnTo>
                  <a:lnTo>
                    <a:pt x="122501" y="2506166"/>
                  </a:lnTo>
                  <a:lnTo>
                    <a:pt x="179959" y="2548102"/>
                  </a:lnTo>
                  <a:lnTo>
                    <a:pt x="183983" y="2556312"/>
                  </a:lnTo>
                  <a:lnTo>
                    <a:pt x="204724" y="2592920"/>
                  </a:lnTo>
                  <a:lnTo>
                    <a:pt x="208986" y="2598933"/>
                  </a:lnTo>
                  <a:lnTo>
                    <a:pt x="212725" y="2605265"/>
                  </a:lnTo>
                  <a:lnTo>
                    <a:pt x="223537" y="2628536"/>
                  </a:lnTo>
                  <a:lnTo>
                    <a:pt x="228266" y="2642747"/>
                  </a:lnTo>
                  <a:lnTo>
                    <a:pt x="231352" y="2656594"/>
                  </a:lnTo>
                  <a:lnTo>
                    <a:pt x="237236" y="2678772"/>
                  </a:lnTo>
                  <a:lnTo>
                    <a:pt x="241117" y="2691086"/>
                  </a:lnTo>
                  <a:lnTo>
                    <a:pt x="245237" y="2703328"/>
                  </a:lnTo>
                  <a:lnTo>
                    <a:pt x="249451" y="2715541"/>
                  </a:lnTo>
                  <a:lnTo>
                    <a:pt x="253619" y="2727769"/>
                  </a:lnTo>
                  <a:lnTo>
                    <a:pt x="255748" y="2733879"/>
                  </a:lnTo>
                  <a:lnTo>
                    <a:pt x="257889" y="2739980"/>
                  </a:lnTo>
                  <a:lnTo>
                    <a:pt x="259959" y="2746100"/>
                  </a:lnTo>
                  <a:lnTo>
                    <a:pt x="261874" y="2752267"/>
                  </a:lnTo>
                  <a:lnTo>
                    <a:pt x="265860" y="2766573"/>
                  </a:lnTo>
                  <a:lnTo>
                    <a:pt x="269859" y="2780884"/>
                  </a:lnTo>
                  <a:lnTo>
                    <a:pt x="273929" y="2795180"/>
                  </a:lnTo>
                  <a:lnTo>
                    <a:pt x="278129" y="2809443"/>
                  </a:lnTo>
                  <a:lnTo>
                    <a:pt x="280223" y="2815567"/>
                  </a:lnTo>
                  <a:lnTo>
                    <a:pt x="282495" y="2821635"/>
                  </a:lnTo>
                  <a:lnTo>
                    <a:pt x="284648" y="2827731"/>
                  </a:lnTo>
                  <a:lnTo>
                    <a:pt x="286385" y="2833941"/>
                  </a:lnTo>
                  <a:lnTo>
                    <a:pt x="288601" y="2846160"/>
                  </a:lnTo>
                  <a:lnTo>
                    <a:pt x="290306" y="2858484"/>
                  </a:lnTo>
                  <a:lnTo>
                    <a:pt x="292082" y="2870788"/>
                  </a:lnTo>
                  <a:lnTo>
                    <a:pt x="294513" y="2882950"/>
                  </a:lnTo>
                  <a:lnTo>
                    <a:pt x="298251" y="2895303"/>
                  </a:lnTo>
                  <a:lnTo>
                    <a:pt x="302704" y="2907449"/>
                  </a:lnTo>
                  <a:lnTo>
                    <a:pt x="307157" y="2919594"/>
                  </a:lnTo>
                  <a:lnTo>
                    <a:pt x="310896" y="2931947"/>
                  </a:lnTo>
                  <a:lnTo>
                    <a:pt x="317688" y="2958762"/>
                  </a:lnTo>
                  <a:lnTo>
                    <a:pt x="319516" y="2966921"/>
                  </a:lnTo>
                  <a:lnTo>
                    <a:pt x="321129" y="2978012"/>
                  </a:lnTo>
                  <a:lnTo>
                    <a:pt x="327278" y="3013621"/>
                  </a:lnTo>
                  <a:lnTo>
                    <a:pt x="328924" y="3023938"/>
                  </a:lnTo>
                  <a:lnTo>
                    <a:pt x="330438" y="3034298"/>
                  </a:lnTo>
                  <a:lnTo>
                    <a:pt x="332404" y="3044526"/>
                  </a:lnTo>
                  <a:lnTo>
                    <a:pt x="335407" y="3054451"/>
                  </a:lnTo>
                  <a:lnTo>
                    <a:pt x="343384" y="3070929"/>
                  </a:lnTo>
                  <a:lnTo>
                    <a:pt x="352837" y="3086788"/>
                  </a:lnTo>
                  <a:lnTo>
                    <a:pt x="361767" y="3102814"/>
                  </a:lnTo>
                  <a:lnTo>
                    <a:pt x="368173" y="3119793"/>
                  </a:lnTo>
                  <a:lnTo>
                    <a:pt x="374616" y="3146094"/>
                  </a:lnTo>
                  <a:lnTo>
                    <a:pt x="376469" y="3152632"/>
                  </a:lnTo>
                  <a:lnTo>
                    <a:pt x="400939" y="3201454"/>
                  </a:lnTo>
                  <a:lnTo>
                    <a:pt x="413762" y="3238033"/>
                  </a:lnTo>
                  <a:lnTo>
                    <a:pt x="420957" y="3271007"/>
                  </a:lnTo>
                  <a:lnTo>
                    <a:pt x="422697" y="3281294"/>
                  </a:lnTo>
                  <a:lnTo>
                    <a:pt x="425450" y="3291293"/>
                  </a:lnTo>
                  <a:lnTo>
                    <a:pt x="431012" y="3303789"/>
                  </a:lnTo>
                  <a:lnTo>
                    <a:pt x="437657" y="3315822"/>
                  </a:lnTo>
                  <a:lnTo>
                    <a:pt x="444327" y="3327843"/>
                  </a:lnTo>
                  <a:lnTo>
                    <a:pt x="449961" y="3340303"/>
                  </a:lnTo>
                  <a:lnTo>
                    <a:pt x="456936" y="3360444"/>
                  </a:lnTo>
                  <a:lnTo>
                    <a:pt x="463089" y="3380862"/>
                  </a:lnTo>
                  <a:lnTo>
                    <a:pt x="468838" y="3401416"/>
                  </a:lnTo>
                  <a:lnTo>
                    <a:pt x="474599" y="3421964"/>
                  </a:lnTo>
                  <a:lnTo>
                    <a:pt x="476619" y="3430140"/>
                  </a:lnTo>
                  <a:lnTo>
                    <a:pt x="478377" y="3438393"/>
                  </a:lnTo>
                  <a:lnTo>
                    <a:pt x="480278" y="3446601"/>
                  </a:lnTo>
                  <a:lnTo>
                    <a:pt x="482726" y="3454641"/>
                  </a:lnTo>
                  <a:lnTo>
                    <a:pt x="496822" y="3491866"/>
                  </a:lnTo>
                  <a:lnTo>
                    <a:pt x="503985" y="3508216"/>
                  </a:lnTo>
                  <a:lnTo>
                    <a:pt x="506726" y="3512039"/>
                  </a:lnTo>
                  <a:lnTo>
                    <a:pt x="507552" y="3511680"/>
                  </a:lnTo>
                  <a:lnTo>
                    <a:pt x="508971" y="3515486"/>
                  </a:lnTo>
                  <a:lnTo>
                    <a:pt x="513491" y="3531801"/>
                  </a:lnTo>
                  <a:lnTo>
                    <a:pt x="523621" y="3568973"/>
                  </a:lnTo>
                  <a:lnTo>
                    <a:pt x="528929" y="3587645"/>
                  </a:lnTo>
                  <a:lnTo>
                    <a:pt x="531320" y="3596760"/>
                  </a:lnTo>
                  <a:lnTo>
                    <a:pt x="531925" y="3604232"/>
                  </a:lnTo>
                  <a:lnTo>
                    <a:pt x="531876" y="3617975"/>
                  </a:lnTo>
                </a:path>
              </a:pathLst>
            </a:custGeom>
            <a:ln w="502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2667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Main</a:t>
            </a:r>
            <a:r>
              <a:rPr spc="-90" dirty="0"/>
              <a:t> </a:t>
            </a:r>
            <a:r>
              <a:rPr dirty="0"/>
              <a:t>pitfalls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321" y="2067559"/>
            <a:ext cx="5637530" cy="394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Do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not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try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to guess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 answer</a:t>
            </a:r>
            <a:r>
              <a:rPr sz="1800" b="1" spc="-5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of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case:</a:t>
            </a:r>
            <a:r>
              <a:rPr sz="1800" b="1" spc="2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65656"/>
                </a:solidFill>
                <a:latin typeface="Arial MT"/>
                <a:cs typeface="Arial MT"/>
              </a:rPr>
              <a:t>we</a:t>
            </a:r>
            <a:r>
              <a:rPr sz="1800" spc="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care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about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HOW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you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reach</a:t>
            </a:r>
            <a:r>
              <a:rPr sz="1800" b="1" spc="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an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answer</a:t>
            </a:r>
            <a:r>
              <a:rPr sz="1800" spc="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and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not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the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right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one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not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jump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in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case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analysis</a:t>
            </a:r>
            <a:r>
              <a:rPr sz="180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prior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have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structured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issue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Do</a:t>
            </a:r>
            <a:r>
              <a:rPr sz="1800" b="1" spc="-2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not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panic</a:t>
            </a:r>
            <a:r>
              <a:rPr sz="1800" b="1" spc="-2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with</a:t>
            </a:r>
            <a:r>
              <a:rPr sz="1800" b="1" spc="-4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1800" b="1" spc="-2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numbers…breathe!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12700" marR="1057910">
              <a:lnSpc>
                <a:spcPct val="110000"/>
              </a:lnSpc>
              <a:spcBef>
                <a:spcPts val="5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not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forget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to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take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some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notes: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it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will</a:t>
            </a:r>
            <a:r>
              <a:rPr sz="1800" spc="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help </a:t>
            </a:r>
            <a:r>
              <a:rPr sz="1800" spc="-484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you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structure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Arial"/>
              <a:cs typeface="Arial"/>
            </a:endParaRPr>
          </a:p>
          <a:p>
            <a:pPr marL="12700" marR="637540">
              <a:lnSpc>
                <a:spcPct val="110100"/>
              </a:lnSpc>
            </a:pP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Do not forget to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ask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questions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and listen to the </a:t>
            </a:r>
            <a:r>
              <a:rPr sz="1800" spc="-49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interviewer:</a:t>
            </a:r>
            <a:r>
              <a:rPr sz="1800" spc="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he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is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(usually)</a:t>
            </a:r>
            <a:r>
              <a:rPr sz="1800" spc="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here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help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6844" y="1139952"/>
            <a:ext cx="982980" cy="70485"/>
            <a:chOff x="656844" y="1139952"/>
            <a:chExt cx="982980" cy="70485"/>
          </a:xfrm>
        </p:grpSpPr>
        <p:sp>
          <p:nvSpPr>
            <p:cNvPr id="6" name="object 6"/>
            <p:cNvSpPr/>
            <p:nvPr/>
          </p:nvSpPr>
          <p:spPr>
            <a:xfrm>
              <a:off x="662178" y="1145286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90">
                  <a:moveTo>
                    <a:pt x="97231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972311" y="59436"/>
                  </a:lnTo>
                  <a:lnTo>
                    <a:pt x="97231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178" y="1145286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90">
                  <a:moveTo>
                    <a:pt x="0" y="59436"/>
                  </a:moveTo>
                  <a:lnTo>
                    <a:pt x="972311" y="59436"/>
                  </a:lnTo>
                  <a:lnTo>
                    <a:pt x="97231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735" y="0"/>
            <a:ext cx="4779263" cy="685799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503225" y="1454285"/>
            <a:ext cx="624840" cy="607060"/>
          </a:xfrm>
          <a:custGeom>
            <a:avLst/>
            <a:gdLst/>
            <a:ahLst/>
            <a:cxnLst/>
            <a:rect l="l" t="t" r="r" b="b"/>
            <a:pathLst>
              <a:path w="624840" h="607060">
                <a:moveTo>
                  <a:pt x="28776" y="0"/>
                </a:moveTo>
                <a:lnTo>
                  <a:pt x="9079" y="9577"/>
                </a:lnTo>
                <a:lnTo>
                  <a:pt x="0" y="28874"/>
                </a:lnTo>
                <a:lnTo>
                  <a:pt x="9386" y="50014"/>
                </a:lnTo>
                <a:lnTo>
                  <a:pt x="45582" y="83186"/>
                </a:lnTo>
                <a:lnTo>
                  <a:pt x="81686" y="116504"/>
                </a:lnTo>
                <a:lnTo>
                  <a:pt x="117692" y="149966"/>
                </a:lnTo>
                <a:lnTo>
                  <a:pt x="153596" y="183573"/>
                </a:lnTo>
                <a:lnTo>
                  <a:pt x="189391" y="217324"/>
                </a:lnTo>
                <a:lnTo>
                  <a:pt x="225073" y="251221"/>
                </a:lnTo>
                <a:lnTo>
                  <a:pt x="260635" y="285262"/>
                </a:lnTo>
                <a:lnTo>
                  <a:pt x="296073" y="319447"/>
                </a:lnTo>
                <a:lnTo>
                  <a:pt x="331381" y="353778"/>
                </a:lnTo>
                <a:lnTo>
                  <a:pt x="366553" y="388253"/>
                </a:lnTo>
                <a:lnTo>
                  <a:pt x="401585" y="422873"/>
                </a:lnTo>
                <a:lnTo>
                  <a:pt x="436471" y="457638"/>
                </a:lnTo>
                <a:lnTo>
                  <a:pt x="471205" y="492547"/>
                </a:lnTo>
                <a:lnTo>
                  <a:pt x="505782" y="527602"/>
                </a:lnTo>
                <a:lnTo>
                  <a:pt x="540196" y="562800"/>
                </a:lnTo>
                <a:lnTo>
                  <a:pt x="574443" y="598144"/>
                </a:lnTo>
                <a:lnTo>
                  <a:pt x="596050" y="606863"/>
                </a:lnTo>
                <a:lnTo>
                  <a:pt x="615234" y="597527"/>
                </a:lnTo>
                <a:lnTo>
                  <a:pt x="624493" y="578005"/>
                </a:lnTo>
                <a:lnTo>
                  <a:pt x="616324" y="556169"/>
                </a:lnTo>
                <a:lnTo>
                  <a:pt x="582070" y="520826"/>
                </a:lnTo>
                <a:lnTo>
                  <a:pt x="547650" y="485626"/>
                </a:lnTo>
                <a:lnTo>
                  <a:pt x="513068" y="450571"/>
                </a:lnTo>
                <a:lnTo>
                  <a:pt x="478331" y="415661"/>
                </a:lnTo>
                <a:lnTo>
                  <a:pt x="443442" y="380894"/>
                </a:lnTo>
                <a:lnTo>
                  <a:pt x="408408" y="346272"/>
                </a:lnTo>
                <a:lnTo>
                  <a:pt x="373235" y="311795"/>
                </a:lnTo>
                <a:lnTo>
                  <a:pt x="337926" y="277462"/>
                </a:lnTo>
                <a:lnTo>
                  <a:pt x="302488" y="243274"/>
                </a:lnTo>
                <a:lnTo>
                  <a:pt x="266926" y="209231"/>
                </a:lnTo>
                <a:lnTo>
                  <a:pt x="231245" y="175333"/>
                </a:lnTo>
                <a:lnTo>
                  <a:pt x="195450" y="141579"/>
                </a:lnTo>
                <a:lnTo>
                  <a:pt x="159547" y="107971"/>
                </a:lnTo>
                <a:lnTo>
                  <a:pt x="123541" y="74507"/>
                </a:lnTo>
                <a:lnTo>
                  <a:pt x="87438" y="41188"/>
                </a:lnTo>
                <a:lnTo>
                  <a:pt x="51242" y="8015"/>
                </a:lnTo>
                <a:lnTo>
                  <a:pt x="28776" y="0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81057" y="1462969"/>
            <a:ext cx="107950" cy="342265"/>
          </a:xfrm>
          <a:custGeom>
            <a:avLst/>
            <a:gdLst/>
            <a:ahLst/>
            <a:cxnLst/>
            <a:rect l="l" t="t" r="r" b="b"/>
            <a:pathLst>
              <a:path w="107950" h="342264">
                <a:moveTo>
                  <a:pt x="23332" y="0"/>
                </a:moveTo>
                <a:lnTo>
                  <a:pt x="4886" y="12441"/>
                </a:lnTo>
                <a:lnTo>
                  <a:pt x="0" y="35745"/>
                </a:lnTo>
                <a:lnTo>
                  <a:pt x="8132" y="83292"/>
                </a:lnTo>
                <a:lnTo>
                  <a:pt x="16436" y="130975"/>
                </a:lnTo>
                <a:lnTo>
                  <a:pt x="24877" y="178727"/>
                </a:lnTo>
                <a:lnTo>
                  <a:pt x="42034" y="274162"/>
                </a:lnTo>
                <a:lnTo>
                  <a:pt x="50682" y="321708"/>
                </a:lnTo>
                <a:lnTo>
                  <a:pt x="83750" y="341892"/>
                </a:lnTo>
                <a:lnTo>
                  <a:pt x="102138" y="329508"/>
                </a:lnTo>
                <a:lnTo>
                  <a:pt x="107547" y="305684"/>
                </a:lnTo>
                <a:lnTo>
                  <a:pt x="98985" y="258223"/>
                </a:lnTo>
                <a:lnTo>
                  <a:pt x="65426" y="67695"/>
                </a:lnTo>
                <a:lnTo>
                  <a:pt x="56865" y="19721"/>
                </a:lnTo>
                <a:lnTo>
                  <a:pt x="44328" y="1425"/>
                </a:lnTo>
                <a:lnTo>
                  <a:pt x="23332" y="0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18658" y="1724740"/>
            <a:ext cx="328930" cy="260985"/>
          </a:xfrm>
          <a:custGeom>
            <a:avLst/>
            <a:gdLst/>
            <a:ahLst/>
            <a:cxnLst/>
            <a:rect l="l" t="t" r="r" b="b"/>
            <a:pathLst>
              <a:path w="328929" h="260985">
                <a:moveTo>
                  <a:pt x="307622" y="0"/>
                </a:moveTo>
                <a:lnTo>
                  <a:pt x="240899" y="27027"/>
                </a:lnTo>
                <a:lnTo>
                  <a:pt x="199266" y="53511"/>
                </a:lnTo>
                <a:lnTo>
                  <a:pt x="158731" y="81723"/>
                </a:lnTo>
                <a:lnTo>
                  <a:pt x="119315" y="111619"/>
                </a:lnTo>
                <a:lnTo>
                  <a:pt x="81040" y="143157"/>
                </a:lnTo>
                <a:lnTo>
                  <a:pt x="43927" y="176293"/>
                </a:lnTo>
                <a:lnTo>
                  <a:pt x="7997" y="210984"/>
                </a:lnTo>
                <a:lnTo>
                  <a:pt x="0" y="232110"/>
                </a:lnTo>
                <a:lnTo>
                  <a:pt x="9535" y="251268"/>
                </a:lnTo>
                <a:lnTo>
                  <a:pt x="28760" y="260471"/>
                </a:lnTo>
                <a:lnTo>
                  <a:pt x="49831" y="251731"/>
                </a:lnTo>
                <a:lnTo>
                  <a:pt x="84179" y="219080"/>
                </a:lnTo>
                <a:lnTo>
                  <a:pt x="119710" y="187834"/>
                </a:lnTo>
                <a:lnTo>
                  <a:pt x="156403" y="158034"/>
                </a:lnTo>
                <a:lnTo>
                  <a:pt x="194237" y="129726"/>
                </a:lnTo>
                <a:lnTo>
                  <a:pt x="233191" y="102951"/>
                </a:lnTo>
                <a:lnTo>
                  <a:pt x="273242" y="77753"/>
                </a:lnTo>
                <a:lnTo>
                  <a:pt x="314370" y="54175"/>
                </a:lnTo>
                <a:lnTo>
                  <a:pt x="328424" y="35653"/>
                </a:lnTo>
                <a:lnTo>
                  <a:pt x="324367" y="14353"/>
                </a:lnTo>
                <a:lnTo>
                  <a:pt x="307622" y="0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21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789045" cy="6858000"/>
            <a:chOff x="0" y="0"/>
            <a:chExt cx="378904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88664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200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7785">
              <a:lnSpc>
                <a:spcPct val="100000"/>
              </a:lnSpc>
              <a:spcBef>
                <a:spcPts val="95"/>
              </a:spcBef>
            </a:pPr>
            <a:r>
              <a:rPr dirty="0"/>
              <a:t>Overview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dirty="0"/>
              <a:t>consulting</a:t>
            </a:r>
            <a:r>
              <a:rPr spc="-25" dirty="0"/>
              <a:t> </a:t>
            </a:r>
            <a:r>
              <a:rPr dirty="0"/>
              <a:t>industry</a:t>
            </a:r>
          </a:p>
          <a:p>
            <a:pPr marL="2585085">
              <a:lnSpc>
                <a:spcPct val="100000"/>
              </a:lnSpc>
            </a:pPr>
            <a:endParaRPr sz="3800"/>
          </a:p>
          <a:p>
            <a:pPr marL="2597785">
              <a:lnSpc>
                <a:spcPct val="100000"/>
              </a:lnSpc>
            </a:pPr>
            <a:r>
              <a:rPr spc="-5" dirty="0"/>
              <a:t>Recruitment</a:t>
            </a:r>
            <a:r>
              <a:rPr spc="5" dirty="0"/>
              <a:t> </a:t>
            </a:r>
            <a:r>
              <a:rPr spc="-5" dirty="0"/>
              <a:t>process</a:t>
            </a:r>
          </a:p>
          <a:p>
            <a:pPr marL="2585085">
              <a:lnSpc>
                <a:spcPct val="100000"/>
              </a:lnSpc>
              <a:spcBef>
                <a:spcPts val="5"/>
              </a:spcBef>
            </a:pPr>
            <a:endParaRPr sz="3800"/>
          </a:p>
          <a:p>
            <a:pPr marL="2597785">
              <a:lnSpc>
                <a:spcPct val="100000"/>
              </a:lnSpc>
            </a:pPr>
            <a:r>
              <a:rPr b="1" spc="-5" dirty="0">
                <a:solidFill>
                  <a:srgbClr val="3660A1"/>
                </a:solidFill>
                <a:latin typeface="Arial"/>
                <a:cs typeface="Arial"/>
              </a:rPr>
              <a:t>Getting prepared</a:t>
            </a:r>
            <a:r>
              <a:rPr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3660A1"/>
                </a:solidFill>
                <a:latin typeface="Arial"/>
                <a:cs typeface="Arial"/>
              </a:rPr>
              <a:t>for</a:t>
            </a:r>
            <a:r>
              <a:rPr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660A1"/>
                </a:solidFill>
                <a:latin typeface="Arial"/>
                <a:cs typeface="Arial"/>
              </a:rPr>
              <a:t>interviews</a:t>
            </a:r>
          </a:p>
          <a:p>
            <a:pPr marL="2585085">
              <a:lnSpc>
                <a:spcPct val="100000"/>
              </a:lnSpc>
              <a:spcBef>
                <a:spcPts val="55"/>
              </a:spcBef>
            </a:pPr>
            <a:endParaRPr sz="3750">
              <a:latin typeface="Arial"/>
              <a:cs typeface="Arial"/>
            </a:endParaRPr>
          </a:p>
          <a:p>
            <a:pPr marL="2597785">
              <a:lnSpc>
                <a:spcPct val="100000"/>
              </a:lnSpc>
            </a:pPr>
            <a:r>
              <a:rPr spc="-5" dirty="0"/>
              <a:t>Q&amp;A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22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5408" y="2226710"/>
              <a:ext cx="1633601" cy="13984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96557" y="1376108"/>
              <a:ext cx="4314190" cy="2489835"/>
            </a:xfrm>
            <a:custGeom>
              <a:avLst/>
              <a:gdLst/>
              <a:ahLst/>
              <a:cxnLst/>
              <a:rect l="l" t="t" r="r" b="b"/>
              <a:pathLst>
                <a:path w="4314190" h="2489835">
                  <a:moveTo>
                    <a:pt x="762685" y="920686"/>
                  </a:moveTo>
                  <a:lnTo>
                    <a:pt x="741895" y="887056"/>
                  </a:lnTo>
                  <a:lnTo>
                    <a:pt x="690333" y="880135"/>
                  </a:lnTo>
                  <a:lnTo>
                    <a:pt x="638721" y="874458"/>
                  </a:lnTo>
                  <a:lnTo>
                    <a:pt x="587057" y="870038"/>
                  </a:lnTo>
                  <a:lnTo>
                    <a:pt x="535368" y="866876"/>
                  </a:lnTo>
                  <a:lnTo>
                    <a:pt x="483666" y="864984"/>
                  </a:lnTo>
                  <a:lnTo>
                    <a:pt x="431965" y="864336"/>
                  </a:lnTo>
                  <a:lnTo>
                    <a:pt x="380288" y="864971"/>
                  </a:lnTo>
                  <a:lnTo>
                    <a:pt x="328650" y="866863"/>
                  </a:lnTo>
                  <a:lnTo>
                    <a:pt x="277075" y="870026"/>
                  </a:lnTo>
                  <a:lnTo>
                    <a:pt x="225564" y="874458"/>
                  </a:lnTo>
                  <a:lnTo>
                    <a:pt x="174142" y="880173"/>
                  </a:lnTo>
                  <a:lnTo>
                    <a:pt x="122834" y="887158"/>
                  </a:lnTo>
                  <a:lnTo>
                    <a:pt x="71640" y="895438"/>
                  </a:lnTo>
                  <a:lnTo>
                    <a:pt x="20599" y="904989"/>
                  </a:lnTo>
                  <a:lnTo>
                    <a:pt x="0" y="940384"/>
                  </a:lnTo>
                  <a:lnTo>
                    <a:pt x="12827" y="959332"/>
                  </a:lnTo>
                  <a:lnTo>
                    <a:pt x="36969" y="964285"/>
                  </a:lnTo>
                  <a:lnTo>
                    <a:pt x="85534" y="955230"/>
                  </a:lnTo>
                  <a:lnTo>
                    <a:pt x="134302" y="947356"/>
                  </a:lnTo>
                  <a:lnTo>
                    <a:pt x="183248" y="940650"/>
                  </a:lnTo>
                  <a:lnTo>
                    <a:pt x="232359" y="935139"/>
                  </a:lnTo>
                  <a:lnTo>
                    <a:pt x="281584" y="930821"/>
                  </a:lnTo>
                  <a:lnTo>
                    <a:pt x="330898" y="927684"/>
                  </a:lnTo>
                  <a:lnTo>
                    <a:pt x="380288" y="925741"/>
                  </a:lnTo>
                  <a:lnTo>
                    <a:pt x="429717" y="924991"/>
                  </a:lnTo>
                  <a:lnTo>
                    <a:pt x="479158" y="925449"/>
                  </a:lnTo>
                  <a:lnTo>
                    <a:pt x="528574" y="927112"/>
                  </a:lnTo>
                  <a:lnTo>
                    <a:pt x="577951" y="929982"/>
                  </a:lnTo>
                  <a:lnTo>
                    <a:pt x="627253" y="934059"/>
                  </a:lnTo>
                  <a:lnTo>
                    <a:pt x="676452" y="939368"/>
                  </a:lnTo>
                  <a:lnTo>
                    <a:pt x="725525" y="945883"/>
                  </a:lnTo>
                  <a:lnTo>
                    <a:pt x="749744" y="939838"/>
                  </a:lnTo>
                  <a:lnTo>
                    <a:pt x="762685" y="920686"/>
                  </a:lnTo>
                  <a:close/>
                </a:path>
                <a:path w="4314190" h="2489835">
                  <a:moveTo>
                    <a:pt x="1249895" y="422846"/>
                  </a:moveTo>
                  <a:lnTo>
                    <a:pt x="1233817" y="376529"/>
                  </a:lnTo>
                  <a:lnTo>
                    <a:pt x="1215047" y="331266"/>
                  </a:lnTo>
                  <a:lnTo>
                    <a:pt x="1194447" y="286778"/>
                  </a:lnTo>
                  <a:lnTo>
                    <a:pt x="1172857" y="242747"/>
                  </a:lnTo>
                  <a:lnTo>
                    <a:pt x="1151153" y="198882"/>
                  </a:lnTo>
                  <a:lnTo>
                    <a:pt x="1130401" y="157492"/>
                  </a:lnTo>
                  <a:lnTo>
                    <a:pt x="1108214" y="117055"/>
                  </a:lnTo>
                  <a:lnTo>
                    <a:pt x="1083856" y="78041"/>
                  </a:lnTo>
                  <a:lnTo>
                    <a:pt x="1056627" y="40906"/>
                  </a:lnTo>
                  <a:lnTo>
                    <a:pt x="1025804" y="6134"/>
                  </a:lnTo>
                  <a:lnTo>
                    <a:pt x="1010259" y="0"/>
                  </a:lnTo>
                  <a:lnTo>
                    <a:pt x="997915" y="0"/>
                  </a:lnTo>
                  <a:lnTo>
                    <a:pt x="983424" y="6972"/>
                  </a:lnTo>
                  <a:lnTo>
                    <a:pt x="973810" y="27063"/>
                  </a:lnTo>
                  <a:lnTo>
                    <a:pt x="982840" y="49618"/>
                  </a:lnTo>
                  <a:lnTo>
                    <a:pt x="1017828" y="90436"/>
                  </a:lnTo>
                  <a:lnTo>
                    <a:pt x="1047775" y="134772"/>
                  </a:lnTo>
                  <a:lnTo>
                    <a:pt x="1074178" y="181521"/>
                  </a:lnTo>
                  <a:lnTo>
                    <a:pt x="1098499" y="229552"/>
                  </a:lnTo>
                  <a:lnTo>
                    <a:pt x="1118666" y="270662"/>
                  </a:lnTo>
                  <a:lnTo>
                    <a:pt x="1138809" y="311899"/>
                  </a:lnTo>
                  <a:lnTo>
                    <a:pt x="1158100" y="353555"/>
                  </a:lnTo>
                  <a:lnTo>
                    <a:pt x="1175778" y="395897"/>
                  </a:lnTo>
                  <a:lnTo>
                    <a:pt x="1191044" y="439204"/>
                  </a:lnTo>
                  <a:lnTo>
                    <a:pt x="1206652" y="457720"/>
                  </a:lnTo>
                  <a:lnTo>
                    <a:pt x="1229118" y="459206"/>
                  </a:lnTo>
                  <a:lnTo>
                    <a:pt x="1247267" y="446608"/>
                  </a:lnTo>
                  <a:lnTo>
                    <a:pt x="1249895" y="422846"/>
                  </a:lnTo>
                  <a:close/>
                </a:path>
                <a:path w="4314190" h="2489835">
                  <a:moveTo>
                    <a:pt x="2048395" y="346811"/>
                  </a:moveTo>
                  <a:lnTo>
                    <a:pt x="2045195" y="294500"/>
                  </a:lnTo>
                  <a:lnTo>
                    <a:pt x="2037499" y="242570"/>
                  </a:lnTo>
                  <a:lnTo>
                    <a:pt x="2025446" y="191249"/>
                  </a:lnTo>
                  <a:lnTo>
                    <a:pt x="1987702" y="171056"/>
                  </a:lnTo>
                  <a:lnTo>
                    <a:pt x="1969325" y="183769"/>
                  </a:lnTo>
                  <a:lnTo>
                    <a:pt x="1966112" y="207606"/>
                  </a:lnTo>
                  <a:lnTo>
                    <a:pt x="1977339" y="255104"/>
                  </a:lnTo>
                  <a:lnTo>
                    <a:pt x="1984248" y="302704"/>
                  </a:lnTo>
                  <a:lnTo>
                    <a:pt x="1986953" y="350685"/>
                  </a:lnTo>
                  <a:lnTo>
                    <a:pt x="1985556" y="399326"/>
                  </a:lnTo>
                  <a:lnTo>
                    <a:pt x="1993417" y="421449"/>
                  </a:lnTo>
                  <a:lnTo>
                    <a:pt x="2013940" y="428828"/>
                  </a:lnTo>
                  <a:lnTo>
                    <a:pt x="2035619" y="421449"/>
                  </a:lnTo>
                  <a:lnTo>
                    <a:pt x="2046935" y="399326"/>
                  </a:lnTo>
                  <a:lnTo>
                    <a:pt x="2048395" y="346811"/>
                  </a:lnTo>
                  <a:close/>
                </a:path>
                <a:path w="4314190" h="2489835">
                  <a:moveTo>
                    <a:pt x="3656558" y="305866"/>
                  </a:moveTo>
                  <a:lnTo>
                    <a:pt x="3652621" y="284353"/>
                  </a:lnTo>
                  <a:lnTo>
                    <a:pt x="3635451" y="269455"/>
                  </a:lnTo>
                  <a:lnTo>
                    <a:pt x="3610787" y="270992"/>
                  </a:lnTo>
                  <a:lnTo>
                    <a:pt x="2833738" y="663638"/>
                  </a:lnTo>
                  <a:lnTo>
                    <a:pt x="2818968" y="681951"/>
                  </a:lnTo>
                  <a:lnTo>
                    <a:pt x="2823057" y="703402"/>
                  </a:lnTo>
                  <a:lnTo>
                    <a:pt x="2840266" y="718146"/>
                  </a:lnTo>
                  <a:lnTo>
                    <a:pt x="2864904" y="716330"/>
                  </a:lnTo>
                  <a:lnTo>
                    <a:pt x="3641471" y="324154"/>
                  </a:lnTo>
                  <a:lnTo>
                    <a:pt x="3656558" y="305866"/>
                  </a:lnTo>
                  <a:close/>
                </a:path>
                <a:path w="4314190" h="2489835">
                  <a:moveTo>
                    <a:pt x="3689972" y="2452992"/>
                  </a:moveTo>
                  <a:lnTo>
                    <a:pt x="3675786" y="2433180"/>
                  </a:lnTo>
                  <a:lnTo>
                    <a:pt x="3632162" y="2405761"/>
                  </a:lnTo>
                  <a:lnTo>
                    <a:pt x="3589426" y="2376652"/>
                  </a:lnTo>
                  <a:lnTo>
                    <a:pt x="3547427" y="2346223"/>
                  </a:lnTo>
                  <a:lnTo>
                    <a:pt x="3506000" y="2314841"/>
                  </a:lnTo>
                  <a:lnTo>
                    <a:pt x="3464979" y="2282888"/>
                  </a:lnTo>
                  <a:lnTo>
                    <a:pt x="3383521" y="2218740"/>
                  </a:lnTo>
                  <a:lnTo>
                    <a:pt x="3342767" y="2187283"/>
                  </a:lnTo>
                  <a:lnTo>
                    <a:pt x="3320402" y="2182063"/>
                  </a:lnTo>
                  <a:lnTo>
                    <a:pt x="3303994" y="2195830"/>
                  </a:lnTo>
                  <a:lnTo>
                    <a:pt x="3299307" y="2218613"/>
                  </a:lnTo>
                  <a:lnTo>
                    <a:pt x="3312083" y="2240457"/>
                  </a:lnTo>
                  <a:lnTo>
                    <a:pt x="3352838" y="2271903"/>
                  </a:lnTo>
                  <a:lnTo>
                    <a:pt x="3434283" y="2336050"/>
                  </a:lnTo>
                  <a:lnTo>
                    <a:pt x="3475317" y="2368004"/>
                  </a:lnTo>
                  <a:lnTo>
                    <a:pt x="3516744" y="2399385"/>
                  </a:lnTo>
                  <a:lnTo>
                    <a:pt x="3558743" y="2429814"/>
                  </a:lnTo>
                  <a:lnTo>
                    <a:pt x="3601478" y="2458936"/>
                  </a:lnTo>
                  <a:lnTo>
                    <a:pt x="3645090" y="2486355"/>
                  </a:lnTo>
                  <a:lnTo>
                    <a:pt x="3668877" y="2489555"/>
                  </a:lnTo>
                  <a:lnTo>
                    <a:pt x="3685756" y="2475103"/>
                  </a:lnTo>
                  <a:lnTo>
                    <a:pt x="3689972" y="2452992"/>
                  </a:lnTo>
                  <a:close/>
                </a:path>
                <a:path w="4314190" h="2489835">
                  <a:moveTo>
                    <a:pt x="4314139" y="1614893"/>
                  </a:moveTo>
                  <a:lnTo>
                    <a:pt x="4251122" y="1577454"/>
                  </a:lnTo>
                  <a:lnTo>
                    <a:pt x="4203103" y="1558023"/>
                  </a:lnTo>
                  <a:lnTo>
                    <a:pt x="4154805" y="1539455"/>
                  </a:lnTo>
                  <a:lnTo>
                    <a:pt x="4106227" y="1521752"/>
                  </a:lnTo>
                  <a:lnTo>
                    <a:pt x="4057383" y="1504911"/>
                  </a:lnTo>
                  <a:lnTo>
                    <a:pt x="4008272" y="1488935"/>
                  </a:lnTo>
                  <a:lnTo>
                    <a:pt x="3958920" y="1473822"/>
                  </a:lnTo>
                  <a:lnTo>
                    <a:pt x="3909326" y="1459585"/>
                  </a:lnTo>
                  <a:lnTo>
                    <a:pt x="3859492" y="1446225"/>
                  </a:lnTo>
                  <a:lnTo>
                    <a:pt x="3809441" y="1433728"/>
                  </a:lnTo>
                  <a:lnTo>
                    <a:pt x="3759187" y="1422120"/>
                  </a:lnTo>
                  <a:lnTo>
                    <a:pt x="3708717" y="1411389"/>
                  </a:lnTo>
                  <a:lnTo>
                    <a:pt x="3658044" y="1401546"/>
                  </a:lnTo>
                  <a:lnTo>
                    <a:pt x="3607193" y="1392580"/>
                  </a:lnTo>
                  <a:lnTo>
                    <a:pt x="3556165" y="1384515"/>
                  </a:lnTo>
                  <a:lnTo>
                    <a:pt x="3504971" y="1377340"/>
                  </a:lnTo>
                  <a:lnTo>
                    <a:pt x="3453612" y="1371053"/>
                  </a:lnTo>
                  <a:lnTo>
                    <a:pt x="3402101" y="1365656"/>
                  </a:lnTo>
                  <a:lnTo>
                    <a:pt x="3380003" y="1373212"/>
                  </a:lnTo>
                  <a:lnTo>
                    <a:pt x="3372739" y="1393621"/>
                  </a:lnTo>
                  <a:lnTo>
                    <a:pt x="3380155" y="1415376"/>
                  </a:lnTo>
                  <a:lnTo>
                    <a:pt x="3402101" y="1426997"/>
                  </a:lnTo>
                  <a:lnTo>
                    <a:pt x="3451758" y="1432204"/>
                  </a:lnTo>
                  <a:lnTo>
                    <a:pt x="3501301" y="1438275"/>
                  </a:lnTo>
                  <a:lnTo>
                    <a:pt x="3550729" y="1445209"/>
                  </a:lnTo>
                  <a:lnTo>
                    <a:pt x="3600018" y="1453007"/>
                  </a:lnTo>
                  <a:lnTo>
                    <a:pt x="3649141" y="1461668"/>
                  </a:lnTo>
                  <a:lnTo>
                    <a:pt x="3698113" y="1471168"/>
                  </a:lnTo>
                  <a:lnTo>
                    <a:pt x="3746906" y="1481518"/>
                  </a:lnTo>
                  <a:lnTo>
                    <a:pt x="3795496" y="1492719"/>
                  </a:lnTo>
                  <a:lnTo>
                    <a:pt x="3843883" y="1504759"/>
                  </a:lnTo>
                  <a:lnTo>
                    <a:pt x="3892054" y="1517650"/>
                  </a:lnTo>
                  <a:lnTo>
                    <a:pt x="3939984" y="1531366"/>
                  </a:lnTo>
                  <a:lnTo>
                    <a:pt x="3987660" y="1545907"/>
                  </a:lnTo>
                  <a:lnTo>
                    <a:pt x="4035069" y="1561274"/>
                  </a:lnTo>
                  <a:lnTo>
                    <a:pt x="4082211" y="1577467"/>
                  </a:lnTo>
                  <a:lnTo>
                    <a:pt x="4129049" y="1594485"/>
                  </a:lnTo>
                  <a:lnTo>
                    <a:pt x="4175582" y="1612315"/>
                  </a:lnTo>
                  <a:lnTo>
                    <a:pt x="4221797" y="1630959"/>
                  </a:lnTo>
                  <a:lnTo>
                    <a:pt x="4267670" y="1650415"/>
                  </a:lnTo>
                  <a:lnTo>
                    <a:pt x="4292689" y="1651114"/>
                  </a:lnTo>
                  <a:lnTo>
                    <a:pt x="4310138" y="1635988"/>
                  </a:lnTo>
                  <a:lnTo>
                    <a:pt x="4314139" y="1614893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3238" y="3009139"/>
              <a:ext cx="183168" cy="1528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07708" y="3639349"/>
              <a:ext cx="2388235" cy="838200"/>
            </a:xfrm>
            <a:custGeom>
              <a:avLst/>
              <a:gdLst/>
              <a:ahLst/>
              <a:cxnLst/>
              <a:rect l="l" t="t" r="r" b="b"/>
              <a:pathLst>
                <a:path w="2388234" h="838200">
                  <a:moveTo>
                    <a:pt x="400646" y="21297"/>
                  </a:moveTo>
                  <a:lnTo>
                    <a:pt x="386867" y="4851"/>
                  </a:lnTo>
                  <a:lnTo>
                    <a:pt x="364070" y="0"/>
                  </a:lnTo>
                  <a:lnTo>
                    <a:pt x="342239" y="12446"/>
                  </a:lnTo>
                  <a:lnTo>
                    <a:pt x="312699" y="52044"/>
                  </a:lnTo>
                  <a:lnTo>
                    <a:pt x="283946" y="92138"/>
                  </a:lnTo>
                  <a:lnTo>
                    <a:pt x="255981" y="132727"/>
                  </a:lnTo>
                  <a:lnTo>
                    <a:pt x="228790" y="173812"/>
                  </a:lnTo>
                  <a:lnTo>
                    <a:pt x="202387" y="215366"/>
                  </a:lnTo>
                  <a:lnTo>
                    <a:pt x="176771" y="257390"/>
                  </a:lnTo>
                  <a:lnTo>
                    <a:pt x="151930" y="299859"/>
                  </a:lnTo>
                  <a:lnTo>
                    <a:pt x="127876" y="342785"/>
                  </a:lnTo>
                  <a:lnTo>
                    <a:pt x="104609" y="386143"/>
                  </a:lnTo>
                  <a:lnTo>
                    <a:pt x="82118" y="429933"/>
                  </a:lnTo>
                  <a:lnTo>
                    <a:pt x="60413" y="474129"/>
                  </a:lnTo>
                  <a:lnTo>
                    <a:pt x="39484" y="518744"/>
                  </a:lnTo>
                  <a:lnTo>
                    <a:pt x="19354" y="563740"/>
                  </a:lnTo>
                  <a:lnTo>
                    <a:pt x="0" y="609130"/>
                  </a:lnTo>
                  <a:lnTo>
                    <a:pt x="635" y="632028"/>
                  </a:lnTo>
                  <a:lnTo>
                    <a:pt x="18148" y="644347"/>
                  </a:lnTo>
                  <a:lnTo>
                    <a:pt x="41427" y="643140"/>
                  </a:lnTo>
                  <a:lnTo>
                    <a:pt x="59334" y="625487"/>
                  </a:lnTo>
                  <a:lnTo>
                    <a:pt x="79768" y="577811"/>
                  </a:lnTo>
                  <a:lnTo>
                    <a:pt x="101142" y="530567"/>
                  </a:lnTo>
                  <a:lnTo>
                    <a:pt x="123456" y="483793"/>
                  </a:lnTo>
                  <a:lnTo>
                    <a:pt x="146710" y="437489"/>
                  </a:lnTo>
                  <a:lnTo>
                    <a:pt x="170865" y="391655"/>
                  </a:lnTo>
                  <a:lnTo>
                    <a:pt x="195910" y="346316"/>
                  </a:lnTo>
                  <a:lnTo>
                    <a:pt x="221856" y="301485"/>
                  </a:lnTo>
                  <a:lnTo>
                    <a:pt x="248678" y="257162"/>
                  </a:lnTo>
                  <a:lnTo>
                    <a:pt x="276352" y="213372"/>
                  </a:lnTo>
                  <a:lnTo>
                    <a:pt x="304876" y="170103"/>
                  </a:lnTo>
                  <a:lnTo>
                    <a:pt x="334251" y="127393"/>
                  </a:lnTo>
                  <a:lnTo>
                    <a:pt x="364439" y="85242"/>
                  </a:lnTo>
                  <a:lnTo>
                    <a:pt x="395439" y="43662"/>
                  </a:lnTo>
                  <a:lnTo>
                    <a:pt x="400646" y="21297"/>
                  </a:lnTo>
                  <a:close/>
                </a:path>
                <a:path w="2388234" h="838200">
                  <a:moveTo>
                    <a:pt x="1596085" y="245097"/>
                  </a:moveTo>
                  <a:lnTo>
                    <a:pt x="1589366" y="223240"/>
                  </a:lnTo>
                  <a:lnTo>
                    <a:pt x="1569237" y="215963"/>
                  </a:lnTo>
                  <a:lnTo>
                    <a:pt x="1547177" y="223240"/>
                  </a:lnTo>
                  <a:lnTo>
                    <a:pt x="1528406" y="296037"/>
                  </a:lnTo>
                  <a:lnTo>
                    <a:pt x="1522895" y="347040"/>
                  </a:lnTo>
                  <a:lnTo>
                    <a:pt x="1518158" y="398106"/>
                  </a:lnTo>
                  <a:lnTo>
                    <a:pt x="1514233" y="449237"/>
                  </a:lnTo>
                  <a:lnTo>
                    <a:pt x="1511096" y="500430"/>
                  </a:lnTo>
                  <a:lnTo>
                    <a:pt x="1508760" y="551675"/>
                  </a:lnTo>
                  <a:lnTo>
                    <a:pt x="1507210" y="602970"/>
                  </a:lnTo>
                  <a:lnTo>
                    <a:pt x="1506486" y="654304"/>
                  </a:lnTo>
                  <a:lnTo>
                    <a:pt x="1506550" y="705675"/>
                  </a:lnTo>
                  <a:lnTo>
                    <a:pt x="1507439" y="757085"/>
                  </a:lnTo>
                  <a:lnTo>
                    <a:pt x="1509128" y="808532"/>
                  </a:lnTo>
                  <a:lnTo>
                    <a:pt x="1519580" y="830668"/>
                  </a:lnTo>
                  <a:lnTo>
                    <a:pt x="1540967" y="838047"/>
                  </a:lnTo>
                  <a:lnTo>
                    <a:pt x="1561795" y="830668"/>
                  </a:lnTo>
                  <a:lnTo>
                    <a:pt x="1570507" y="808532"/>
                  </a:lnTo>
                  <a:lnTo>
                    <a:pt x="1568831" y="757085"/>
                  </a:lnTo>
                  <a:lnTo>
                    <a:pt x="1567954" y="705675"/>
                  </a:lnTo>
                  <a:lnTo>
                    <a:pt x="1567891" y="654304"/>
                  </a:lnTo>
                  <a:lnTo>
                    <a:pt x="1568627" y="602970"/>
                  </a:lnTo>
                  <a:lnTo>
                    <a:pt x="1570164" y="551675"/>
                  </a:lnTo>
                  <a:lnTo>
                    <a:pt x="1572488" y="500430"/>
                  </a:lnTo>
                  <a:lnTo>
                    <a:pt x="1575625" y="449237"/>
                  </a:lnTo>
                  <a:lnTo>
                    <a:pt x="1579549" y="398106"/>
                  </a:lnTo>
                  <a:lnTo>
                    <a:pt x="1584274" y="347040"/>
                  </a:lnTo>
                  <a:lnTo>
                    <a:pt x="1589786" y="296037"/>
                  </a:lnTo>
                  <a:lnTo>
                    <a:pt x="1596085" y="245097"/>
                  </a:lnTo>
                  <a:close/>
                </a:path>
                <a:path w="2388234" h="838200">
                  <a:moveTo>
                    <a:pt x="2388006" y="350418"/>
                  </a:moveTo>
                  <a:lnTo>
                    <a:pt x="2379091" y="299415"/>
                  </a:lnTo>
                  <a:lnTo>
                    <a:pt x="2367686" y="249123"/>
                  </a:lnTo>
                  <a:lnTo>
                    <a:pt x="2353767" y="199517"/>
                  </a:lnTo>
                  <a:lnTo>
                    <a:pt x="2337333" y="150533"/>
                  </a:lnTo>
                  <a:lnTo>
                    <a:pt x="2297696" y="130898"/>
                  </a:lnTo>
                  <a:lnTo>
                    <a:pt x="2279789" y="143395"/>
                  </a:lnTo>
                  <a:lnTo>
                    <a:pt x="2277999" y="166865"/>
                  </a:lnTo>
                  <a:lnTo>
                    <a:pt x="2294407" y="215861"/>
                  </a:lnTo>
                  <a:lnTo>
                    <a:pt x="2308326" y="265480"/>
                  </a:lnTo>
                  <a:lnTo>
                    <a:pt x="2319744" y="315772"/>
                  </a:lnTo>
                  <a:lnTo>
                    <a:pt x="2328672" y="366776"/>
                  </a:lnTo>
                  <a:lnTo>
                    <a:pt x="2341397" y="386016"/>
                  </a:lnTo>
                  <a:lnTo>
                    <a:pt x="2362936" y="387553"/>
                  </a:lnTo>
                  <a:lnTo>
                    <a:pt x="2382189" y="374624"/>
                  </a:lnTo>
                  <a:lnTo>
                    <a:pt x="2388006" y="350418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0520" y="4632959"/>
              <a:ext cx="1133855" cy="11353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599" y="5804707"/>
              <a:ext cx="78041" cy="1028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6139" y="5804707"/>
              <a:ext cx="97490" cy="1028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994" y="5804707"/>
              <a:ext cx="177464" cy="10282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57861" y="5760638"/>
              <a:ext cx="24765" cy="142240"/>
            </a:xfrm>
            <a:custGeom>
              <a:avLst/>
              <a:gdLst/>
              <a:ahLst/>
              <a:cxnLst/>
              <a:rect l="l" t="t" r="r" b="b"/>
              <a:pathLst>
                <a:path w="24764" h="142239">
                  <a:moveTo>
                    <a:pt x="19494" y="0"/>
                  </a:moveTo>
                  <a:lnTo>
                    <a:pt x="4869" y="0"/>
                  </a:lnTo>
                  <a:lnTo>
                    <a:pt x="0" y="4896"/>
                  </a:lnTo>
                  <a:lnTo>
                    <a:pt x="0" y="14689"/>
                  </a:lnTo>
                  <a:lnTo>
                    <a:pt x="4869" y="19586"/>
                  </a:lnTo>
                  <a:lnTo>
                    <a:pt x="19494" y="19586"/>
                  </a:lnTo>
                  <a:lnTo>
                    <a:pt x="24364" y="14689"/>
                  </a:lnTo>
                  <a:lnTo>
                    <a:pt x="24364" y="4896"/>
                  </a:lnTo>
                  <a:lnTo>
                    <a:pt x="19494" y="0"/>
                  </a:lnTo>
                  <a:close/>
                </a:path>
                <a:path w="24764" h="142239">
                  <a:moveTo>
                    <a:pt x="19494" y="48965"/>
                  </a:moveTo>
                  <a:lnTo>
                    <a:pt x="4869" y="48965"/>
                  </a:lnTo>
                  <a:lnTo>
                    <a:pt x="4869" y="141999"/>
                  </a:lnTo>
                  <a:lnTo>
                    <a:pt x="19494" y="141999"/>
                  </a:lnTo>
                  <a:lnTo>
                    <a:pt x="19494" y="48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1475" y="5804707"/>
              <a:ext cx="77995" cy="979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8965" y="5770431"/>
              <a:ext cx="146235" cy="1371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84435" y="5760638"/>
              <a:ext cx="190111" cy="1517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98911" y="5799811"/>
              <a:ext cx="472826" cy="1126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1144" y="4867655"/>
              <a:ext cx="745236" cy="7117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6383" y="2968751"/>
              <a:ext cx="458724" cy="85191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46251" y="3947286"/>
            <a:ext cx="2423160" cy="204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Mental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Math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Challenge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>
              <a:latin typeface="Arial MT"/>
              <a:cs typeface="Arial MT"/>
            </a:endParaRPr>
          </a:p>
          <a:p>
            <a:pPr marL="233045">
              <a:lnSpc>
                <a:spcPts val="2180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42</a:t>
            </a:r>
            <a:endParaRPr sz="2000">
              <a:latin typeface="Arial MT"/>
              <a:cs typeface="Arial MT"/>
            </a:endParaRPr>
          </a:p>
          <a:p>
            <a:pPr marL="152400">
              <a:lnSpc>
                <a:spcPts val="2180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x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baseline="-5555" dirty="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3000" baseline="-5555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185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Mental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Math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Cards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7380" y="584453"/>
            <a:ext cx="363220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b="0" spc="-50" dirty="0">
                <a:solidFill>
                  <a:srgbClr val="FFFFFF"/>
                </a:solidFill>
                <a:latin typeface="Arial MT"/>
                <a:cs typeface="Arial MT"/>
              </a:rPr>
              <a:t>Tip</a:t>
            </a:r>
            <a:r>
              <a:rPr b="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no.1</a:t>
            </a:r>
          </a:p>
          <a:p>
            <a:pPr marL="12700">
              <a:lnSpc>
                <a:spcPts val="4105"/>
              </a:lnSpc>
            </a:pPr>
            <a:r>
              <a:rPr spc="-45" dirty="0">
                <a:solidFill>
                  <a:srgbClr val="FFFFFF"/>
                </a:solidFill>
              </a:rPr>
              <a:t>Train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your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brain!</a:t>
            </a:r>
          </a:p>
        </p:txBody>
      </p:sp>
      <p:sp>
        <p:nvSpPr>
          <p:cNvPr id="22" name="object 22"/>
          <p:cNvSpPr/>
          <p:nvPr/>
        </p:nvSpPr>
        <p:spPr>
          <a:xfrm>
            <a:off x="661416" y="1757172"/>
            <a:ext cx="1043940" cy="58419"/>
          </a:xfrm>
          <a:custGeom>
            <a:avLst/>
            <a:gdLst/>
            <a:ahLst/>
            <a:cxnLst/>
            <a:rect l="l" t="t" r="r" b="b"/>
            <a:pathLst>
              <a:path w="1043939" h="58419">
                <a:moveTo>
                  <a:pt x="1043940" y="0"/>
                </a:moveTo>
                <a:lnTo>
                  <a:pt x="0" y="0"/>
                </a:lnTo>
                <a:lnTo>
                  <a:pt x="0" y="57912"/>
                </a:lnTo>
                <a:lnTo>
                  <a:pt x="1043940" y="57912"/>
                </a:lnTo>
                <a:lnTo>
                  <a:pt x="104394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23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6176" y="1618488"/>
            <a:ext cx="1104900" cy="70485"/>
            <a:chOff x="646176" y="1618488"/>
            <a:chExt cx="1104900" cy="70485"/>
          </a:xfrm>
        </p:grpSpPr>
        <p:sp>
          <p:nvSpPr>
            <p:cNvPr id="4" name="object 4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109423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094231" y="59436"/>
                  </a:lnTo>
                  <a:lnTo>
                    <a:pt x="109423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0" y="59436"/>
                  </a:moveTo>
                  <a:lnTo>
                    <a:pt x="1094231" y="59436"/>
                  </a:lnTo>
                  <a:lnTo>
                    <a:pt x="109423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444690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BEBEBE"/>
                </a:solidFill>
              </a:rPr>
              <a:t>Tip</a:t>
            </a:r>
            <a:r>
              <a:rPr spc="-40" dirty="0">
                <a:solidFill>
                  <a:srgbClr val="BEBEBE"/>
                </a:solidFill>
              </a:rPr>
              <a:t> </a:t>
            </a:r>
            <a:r>
              <a:rPr spc="-5" dirty="0">
                <a:solidFill>
                  <a:srgbClr val="BEBEBE"/>
                </a:solidFill>
              </a:rPr>
              <a:t>no.2</a:t>
            </a:r>
          </a:p>
          <a:p>
            <a:pPr marL="12700">
              <a:lnSpc>
                <a:spcPts val="4105"/>
              </a:lnSpc>
            </a:pPr>
            <a:r>
              <a:rPr spc="-5" dirty="0"/>
              <a:t>Organize</a:t>
            </a:r>
            <a:r>
              <a:rPr spc="-20" dirty="0"/>
              <a:t> </a:t>
            </a:r>
            <a:r>
              <a:rPr dirty="0"/>
              <a:t>your</a:t>
            </a:r>
            <a:r>
              <a:rPr spc="-35" dirty="0"/>
              <a:t> </a:t>
            </a:r>
            <a:r>
              <a:rPr dirty="0"/>
              <a:t>notes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0369" y="2240407"/>
            <a:ext cx="6741795" cy="4065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395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Remember</a:t>
            </a:r>
            <a:r>
              <a:rPr sz="2000" b="1" spc="-4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that</a:t>
            </a:r>
            <a:r>
              <a:rPr sz="2000" b="1" spc="-3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660A1"/>
                </a:solidFill>
                <a:latin typeface="Arial"/>
                <a:cs typeface="Arial"/>
              </a:rPr>
              <a:t>your</a:t>
            </a:r>
            <a:r>
              <a:rPr sz="2000" b="1" spc="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notes</a:t>
            </a:r>
            <a:r>
              <a:rPr sz="2000" b="1" spc="-3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are</a:t>
            </a:r>
            <a:r>
              <a:rPr sz="2000" b="1" spc="-2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reflecting </a:t>
            </a:r>
            <a:r>
              <a:rPr sz="2000" b="1" spc="-54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660A1"/>
                </a:solidFill>
                <a:latin typeface="Arial"/>
                <a:cs typeface="Arial"/>
              </a:rPr>
              <a:t>what's</a:t>
            </a:r>
            <a:r>
              <a:rPr sz="2000" b="1" spc="-6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in</a:t>
            </a:r>
            <a:r>
              <a:rPr sz="2000" b="1" spc="-10" dirty="0">
                <a:solidFill>
                  <a:srgbClr val="3660A1"/>
                </a:solidFill>
                <a:latin typeface="Arial"/>
                <a:cs typeface="Arial"/>
              </a:rPr>
              <a:t> your</a:t>
            </a:r>
            <a:r>
              <a:rPr sz="2000"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mind!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12700" marR="305435">
              <a:lnSpc>
                <a:spcPct val="100000"/>
              </a:lnSpc>
            </a:pPr>
            <a:r>
              <a:rPr sz="2000" spc="5" dirty="0">
                <a:solidFill>
                  <a:srgbClr val="565656"/>
                </a:solidFill>
                <a:latin typeface="Arial MT"/>
                <a:cs typeface="Arial MT"/>
              </a:rPr>
              <a:t>Use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one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sheet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paper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write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down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everything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that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you </a:t>
            </a:r>
            <a:r>
              <a:rPr sz="2000" spc="-5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want to remember </a:t>
            </a:r>
            <a:r>
              <a:rPr sz="2000" spc="-5" dirty="0">
                <a:solidFill>
                  <a:srgbClr val="565656"/>
                </a:solidFill>
                <a:latin typeface="Arial MT"/>
                <a:cs typeface="Arial MT"/>
              </a:rPr>
              <a:t>...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just in case you may need to sum </a:t>
            </a:r>
            <a:r>
              <a:rPr sz="20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everything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up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in</a:t>
            </a:r>
            <a:r>
              <a:rPr sz="20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end!</a:t>
            </a:r>
            <a:endParaRPr sz="2000">
              <a:latin typeface="Arial MT"/>
              <a:cs typeface="Arial MT"/>
            </a:endParaRPr>
          </a:p>
          <a:p>
            <a:pPr marL="416559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Instructions</a:t>
            </a:r>
            <a:r>
              <a:rPr sz="2000" spc="-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from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interviewer,</a:t>
            </a:r>
            <a:r>
              <a:rPr sz="20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brief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case</a:t>
            </a:r>
            <a:endParaRPr sz="2000">
              <a:latin typeface="Arial MT"/>
              <a:cs typeface="Arial MT"/>
            </a:endParaRPr>
          </a:p>
          <a:p>
            <a:pPr marL="416559" marR="5080">
              <a:lnSpc>
                <a:spcPct val="100000"/>
              </a:lnSpc>
            </a:pP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Our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roadmap</a:t>
            </a:r>
            <a:r>
              <a:rPr sz="20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for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cracking</a:t>
            </a:r>
            <a:r>
              <a:rPr sz="2000" spc="-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case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(in case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you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get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lost) </a:t>
            </a:r>
            <a:r>
              <a:rPr sz="2000" spc="-5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Important</a:t>
            </a:r>
            <a:r>
              <a:rPr sz="2000" spc="-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outputs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from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analysis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/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calculations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 MT"/>
              <a:cs typeface="Arial MT"/>
            </a:endParaRPr>
          </a:p>
          <a:p>
            <a:pPr marL="12700" marR="656590">
              <a:lnSpc>
                <a:spcPct val="100000"/>
              </a:lnSpc>
            </a:pPr>
            <a:r>
              <a:rPr sz="2000" spc="5" dirty="0">
                <a:solidFill>
                  <a:srgbClr val="565656"/>
                </a:solidFill>
                <a:latin typeface="Arial MT"/>
                <a:cs typeface="Arial MT"/>
              </a:rPr>
              <a:t>Use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separate</a:t>
            </a:r>
            <a:r>
              <a:rPr sz="20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sheets</a:t>
            </a:r>
            <a:r>
              <a:rPr sz="20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paper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calculations, </a:t>
            </a:r>
            <a:r>
              <a:rPr sz="2000" spc="-5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but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remember</a:t>
            </a:r>
            <a:r>
              <a:rPr sz="20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20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write</a:t>
            </a:r>
            <a:r>
              <a:rPr sz="2000" spc="-2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output</a:t>
            </a:r>
            <a:r>
              <a:rPr sz="2000" spc="-3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somewhere</a:t>
            </a:r>
            <a:r>
              <a:rPr sz="2000" spc="-5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else!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4422" y="1650492"/>
            <a:ext cx="2849689" cy="410475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31520" y="4494574"/>
            <a:ext cx="148590" cy="57785"/>
          </a:xfrm>
          <a:custGeom>
            <a:avLst/>
            <a:gdLst/>
            <a:ahLst/>
            <a:cxnLst/>
            <a:rect l="l" t="t" r="r" b="b"/>
            <a:pathLst>
              <a:path w="148590" h="57785">
                <a:moveTo>
                  <a:pt x="120790" y="0"/>
                </a:moveTo>
                <a:lnTo>
                  <a:pt x="27736" y="0"/>
                </a:lnTo>
                <a:lnTo>
                  <a:pt x="6934" y="8974"/>
                </a:lnTo>
                <a:lnTo>
                  <a:pt x="0" y="28719"/>
                </a:lnTo>
                <a:lnTo>
                  <a:pt x="6934" y="48463"/>
                </a:lnTo>
                <a:lnTo>
                  <a:pt x="27736" y="57438"/>
                </a:lnTo>
                <a:lnTo>
                  <a:pt x="120790" y="57438"/>
                </a:lnTo>
                <a:lnTo>
                  <a:pt x="141592" y="48463"/>
                </a:lnTo>
                <a:lnTo>
                  <a:pt x="148526" y="28719"/>
                </a:lnTo>
                <a:lnTo>
                  <a:pt x="141592" y="8974"/>
                </a:lnTo>
                <a:lnTo>
                  <a:pt x="12079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1520" y="4791754"/>
            <a:ext cx="148590" cy="57785"/>
          </a:xfrm>
          <a:custGeom>
            <a:avLst/>
            <a:gdLst/>
            <a:ahLst/>
            <a:cxnLst/>
            <a:rect l="l" t="t" r="r" b="b"/>
            <a:pathLst>
              <a:path w="148590" h="57785">
                <a:moveTo>
                  <a:pt x="120790" y="0"/>
                </a:moveTo>
                <a:lnTo>
                  <a:pt x="27736" y="0"/>
                </a:lnTo>
                <a:lnTo>
                  <a:pt x="6934" y="8974"/>
                </a:lnTo>
                <a:lnTo>
                  <a:pt x="0" y="28719"/>
                </a:lnTo>
                <a:lnTo>
                  <a:pt x="6934" y="48463"/>
                </a:lnTo>
                <a:lnTo>
                  <a:pt x="27736" y="57438"/>
                </a:lnTo>
                <a:lnTo>
                  <a:pt x="120790" y="57438"/>
                </a:lnTo>
                <a:lnTo>
                  <a:pt x="141592" y="48463"/>
                </a:lnTo>
                <a:lnTo>
                  <a:pt x="148526" y="28719"/>
                </a:lnTo>
                <a:lnTo>
                  <a:pt x="141592" y="8974"/>
                </a:lnTo>
                <a:lnTo>
                  <a:pt x="12079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1520" y="5043214"/>
            <a:ext cx="148590" cy="57785"/>
          </a:xfrm>
          <a:custGeom>
            <a:avLst/>
            <a:gdLst/>
            <a:ahLst/>
            <a:cxnLst/>
            <a:rect l="l" t="t" r="r" b="b"/>
            <a:pathLst>
              <a:path w="148590" h="57785">
                <a:moveTo>
                  <a:pt x="120790" y="0"/>
                </a:moveTo>
                <a:lnTo>
                  <a:pt x="27736" y="0"/>
                </a:lnTo>
                <a:lnTo>
                  <a:pt x="6934" y="8974"/>
                </a:lnTo>
                <a:lnTo>
                  <a:pt x="0" y="28719"/>
                </a:lnTo>
                <a:lnTo>
                  <a:pt x="6934" y="48463"/>
                </a:lnTo>
                <a:lnTo>
                  <a:pt x="27736" y="57438"/>
                </a:lnTo>
                <a:lnTo>
                  <a:pt x="120790" y="57438"/>
                </a:lnTo>
                <a:lnTo>
                  <a:pt x="141592" y="48463"/>
                </a:lnTo>
                <a:lnTo>
                  <a:pt x="148526" y="28719"/>
                </a:lnTo>
                <a:lnTo>
                  <a:pt x="141592" y="8974"/>
                </a:lnTo>
                <a:lnTo>
                  <a:pt x="12079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24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3524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00443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A6A6A6"/>
                </a:solidFill>
              </a:rPr>
              <a:t>Tip</a:t>
            </a:r>
            <a:r>
              <a:rPr spc="-40" dirty="0">
                <a:solidFill>
                  <a:srgbClr val="A6A6A6"/>
                </a:solidFill>
              </a:rPr>
              <a:t> </a:t>
            </a:r>
            <a:r>
              <a:rPr spc="-5" dirty="0">
                <a:solidFill>
                  <a:srgbClr val="A6A6A6"/>
                </a:solidFill>
              </a:rPr>
              <a:t>no.3</a:t>
            </a:r>
          </a:p>
          <a:p>
            <a:pPr marL="12700">
              <a:lnSpc>
                <a:spcPts val="4105"/>
              </a:lnSpc>
            </a:pPr>
            <a:r>
              <a:rPr dirty="0"/>
              <a:t>Communicate</a:t>
            </a:r>
            <a:r>
              <a:rPr spc="-60" dirty="0"/>
              <a:t> </a:t>
            </a:r>
            <a:r>
              <a:rPr spc="-5" dirty="0"/>
              <a:t>properly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46176" y="1563624"/>
            <a:ext cx="5084445" cy="1758950"/>
            <a:chOff x="646176" y="1563624"/>
            <a:chExt cx="5084445" cy="1758950"/>
          </a:xfrm>
        </p:grpSpPr>
        <p:sp>
          <p:nvSpPr>
            <p:cNvPr id="6" name="object 6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1295400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400" y="59436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0" y="59436"/>
                  </a:moveTo>
                  <a:lnTo>
                    <a:pt x="1295400" y="59436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41320" y="2520696"/>
              <a:ext cx="2784475" cy="312420"/>
            </a:xfrm>
            <a:custGeom>
              <a:avLst/>
              <a:gdLst/>
              <a:ahLst/>
              <a:cxnLst/>
              <a:rect l="l" t="t" r="r" b="b"/>
              <a:pathLst>
                <a:path w="2784475" h="312419">
                  <a:moveTo>
                    <a:pt x="492887" y="0"/>
                  </a:moveTo>
                  <a:lnTo>
                    <a:pt x="229488" y="0"/>
                  </a:lnTo>
                  <a:lnTo>
                    <a:pt x="204190" y="714"/>
                  </a:lnTo>
                  <a:lnTo>
                    <a:pt x="154926" y="6429"/>
                  </a:lnTo>
                  <a:lnTo>
                    <a:pt x="90545" y="22524"/>
                  </a:lnTo>
                  <a:lnTo>
                    <a:pt x="54452" y="45323"/>
                  </a:lnTo>
                  <a:lnTo>
                    <a:pt x="25765" y="77815"/>
                  </a:lnTo>
                  <a:lnTo>
                    <a:pt x="6832" y="117988"/>
                  </a:lnTo>
                  <a:lnTo>
                    <a:pt x="0" y="163829"/>
                  </a:lnTo>
                  <a:lnTo>
                    <a:pt x="7702" y="210007"/>
                  </a:lnTo>
                  <a:lnTo>
                    <a:pt x="29126" y="250698"/>
                  </a:lnTo>
                  <a:lnTo>
                    <a:pt x="61749" y="283159"/>
                  </a:lnTo>
                  <a:lnTo>
                    <a:pt x="103046" y="304647"/>
                  </a:lnTo>
                  <a:lnTo>
                    <a:pt x="150494" y="312419"/>
                  </a:lnTo>
                  <a:lnTo>
                    <a:pt x="2633853" y="312419"/>
                  </a:lnTo>
                  <a:lnTo>
                    <a:pt x="2681301" y="304647"/>
                  </a:lnTo>
                  <a:lnTo>
                    <a:pt x="2722598" y="283159"/>
                  </a:lnTo>
                  <a:lnTo>
                    <a:pt x="2723823" y="281939"/>
                  </a:lnTo>
                  <a:lnTo>
                    <a:pt x="150494" y="281939"/>
                  </a:lnTo>
                  <a:lnTo>
                    <a:pt x="123705" y="279142"/>
                  </a:lnTo>
                  <a:lnTo>
                    <a:pt x="99726" y="270986"/>
                  </a:lnTo>
                  <a:lnTo>
                    <a:pt x="78557" y="257829"/>
                  </a:lnTo>
                  <a:lnTo>
                    <a:pt x="60198" y="240029"/>
                  </a:lnTo>
                  <a:lnTo>
                    <a:pt x="1076509" y="240029"/>
                  </a:lnTo>
                  <a:lnTo>
                    <a:pt x="1076602" y="239077"/>
                  </a:lnTo>
                  <a:lnTo>
                    <a:pt x="1078007" y="196214"/>
                  </a:lnTo>
                  <a:lnTo>
                    <a:pt x="1076602" y="153352"/>
                  </a:lnTo>
                  <a:lnTo>
                    <a:pt x="1072388" y="110489"/>
                  </a:lnTo>
                  <a:lnTo>
                    <a:pt x="1073023" y="96262"/>
                  </a:lnTo>
                  <a:lnTo>
                    <a:pt x="1074705" y="82391"/>
                  </a:lnTo>
                  <a:lnTo>
                    <a:pt x="1077102" y="69234"/>
                  </a:lnTo>
                  <a:lnTo>
                    <a:pt x="1079881" y="57150"/>
                  </a:lnTo>
                  <a:lnTo>
                    <a:pt x="1079881" y="49529"/>
                  </a:lnTo>
                  <a:lnTo>
                    <a:pt x="1076070" y="45719"/>
                  </a:lnTo>
                  <a:lnTo>
                    <a:pt x="1072388" y="41909"/>
                  </a:lnTo>
                  <a:lnTo>
                    <a:pt x="2723561" y="41909"/>
                  </a:lnTo>
                  <a:lnTo>
                    <a:pt x="2722598" y="40934"/>
                  </a:lnTo>
                  <a:lnTo>
                    <a:pt x="2681301" y="19232"/>
                  </a:lnTo>
                  <a:lnTo>
                    <a:pt x="2633853" y="11429"/>
                  </a:lnTo>
                  <a:lnTo>
                    <a:pt x="635889" y="11429"/>
                  </a:lnTo>
                  <a:lnTo>
                    <a:pt x="492887" y="0"/>
                  </a:lnTo>
                  <a:close/>
                </a:path>
                <a:path w="2784475" h="312419">
                  <a:moveTo>
                    <a:pt x="1076509" y="240029"/>
                  </a:moveTo>
                  <a:lnTo>
                    <a:pt x="60198" y="240029"/>
                  </a:lnTo>
                  <a:lnTo>
                    <a:pt x="79075" y="255150"/>
                  </a:lnTo>
                  <a:lnTo>
                    <a:pt x="101107" y="266700"/>
                  </a:lnTo>
                  <a:lnTo>
                    <a:pt x="125259" y="275391"/>
                  </a:lnTo>
                  <a:lnTo>
                    <a:pt x="150494" y="281939"/>
                  </a:lnTo>
                  <a:lnTo>
                    <a:pt x="1072388" y="281939"/>
                  </a:lnTo>
                  <a:lnTo>
                    <a:pt x="1076509" y="240029"/>
                  </a:lnTo>
                  <a:close/>
                </a:path>
                <a:path w="2784475" h="312419">
                  <a:moveTo>
                    <a:pt x="1286764" y="41909"/>
                  </a:moveTo>
                  <a:lnTo>
                    <a:pt x="1136269" y="41909"/>
                  </a:lnTo>
                  <a:lnTo>
                    <a:pt x="1134104" y="97393"/>
                  </a:lnTo>
                  <a:lnTo>
                    <a:pt x="1130254" y="153352"/>
                  </a:lnTo>
                  <a:lnTo>
                    <a:pt x="1130128" y="156209"/>
                  </a:lnTo>
                  <a:lnTo>
                    <a:pt x="1128393" y="211216"/>
                  </a:lnTo>
                  <a:lnTo>
                    <a:pt x="1132581" y="266640"/>
                  </a:lnTo>
                  <a:lnTo>
                    <a:pt x="1132585" y="278129"/>
                  </a:lnTo>
                  <a:lnTo>
                    <a:pt x="1136269" y="281939"/>
                  </a:lnTo>
                  <a:lnTo>
                    <a:pt x="1267968" y="281939"/>
                  </a:lnTo>
                  <a:lnTo>
                    <a:pt x="1267968" y="278129"/>
                  </a:lnTo>
                  <a:lnTo>
                    <a:pt x="1269774" y="270509"/>
                  </a:lnTo>
                  <a:lnTo>
                    <a:pt x="1170178" y="270509"/>
                  </a:lnTo>
                  <a:lnTo>
                    <a:pt x="1158875" y="255210"/>
                  </a:lnTo>
                  <a:lnTo>
                    <a:pt x="1156049" y="228123"/>
                  </a:lnTo>
                  <a:lnTo>
                    <a:pt x="1157462" y="200322"/>
                  </a:lnTo>
                  <a:lnTo>
                    <a:pt x="1158875" y="182879"/>
                  </a:lnTo>
                  <a:lnTo>
                    <a:pt x="1161077" y="169187"/>
                  </a:lnTo>
                  <a:lnTo>
                    <a:pt x="1162208" y="156209"/>
                  </a:lnTo>
                  <a:lnTo>
                    <a:pt x="1162625" y="143232"/>
                  </a:lnTo>
                  <a:lnTo>
                    <a:pt x="1162684" y="129539"/>
                  </a:lnTo>
                  <a:lnTo>
                    <a:pt x="1283314" y="129539"/>
                  </a:lnTo>
                  <a:lnTo>
                    <a:pt x="1283602" y="127634"/>
                  </a:lnTo>
                  <a:lnTo>
                    <a:pt x="1285827" y="99059"/>
                  </a:lnTo>
                  <a:lnTo>
                    <a:pt x="1286553" y="73759"/>
                  </a:lnTo>
                  <a:lnTo>
                    <a:pt x="1286652" y="69234"/>
                  </a:lnTo>
                  <a:lnTo>
                    <a:pt x="1286764" y="41909"/>
                  </a:lnTo>
                  <a:close/>
                </a:path>
                <a:path w="2784475" h="312419">
                  <a:moveTo>
                    <a:pt x="1407287" y="41909"/>
                  </a:moveTo>
                  <a:lnTo>
                    <a:pt x="1335785" y="41909"/>
                  </a:lnTo>
                  <a:lnTo>
                    <a:pt x="1335389" y="89915"/>
                  </a:lnTo>
                  <a:lnTo>
                    <a:pt x="1334444" y="137922"/>
                  </a:lnTo>
                  <a:lnTo>
                    <a:pt x="1333317" y="185928"/>
                  </a:lnTo>
                  <a:lnTo>
                    <a:pt x="1332372" y="233934"/>
                  </a:lnTo>
                  <a:lnTo>
                    <a:pt x="1331976" y="281939"/>
                  </a:lnTo>
                  <a:lnTo>
                    <a:pt x="1410970" y="281939"/>
                  </a:lnTo>
                  <a:lnTo>
                    <a:pt x="1410970" y="278129"/>
                  </a:lnTo>
                  <a:lnTo>
                    <a:pt x="1407287" y="274319"/>
                  </a:lnTo>
                  <a:lnTo>
                    <a:pt x="1402881" y="266640"/>
                  </a:lnTo>
                  <a:lnTo>
                    <a:pt x="1400619" y="255746"/>
                  </a:lnTo>
                  <a:lnTo>
                    <a:pt x="1399786" y="242708"/>
                  </a:lnTo>
                  <a:lnTo>
                    <a:pt x="1399697" y="228123"/>
                  </a:lnTo>
                  <a:lnTo>
                    <a:pt x="1402982" y="177462"/>
                  </a:lnTo>
                  <a:lnTo>
                    <a:pt x="1406286" y="122396"/>
                  </a:lnTo>
                  <a:lnTo>
                    <a:pt x="1408177" y="73974"/>
                  </a:lnTo>
                  <a:lnTo>
                    <a:pt x="1407287" y="41909"/>
                  </a:lnTo>
                  <a:close/>
                </a:path>
                <a:path w="2784475" h="312419">
                  <a:moveTo>
                    <a:pt x="2723561" y="41909"/>
                  </a:moveTo>
                  <a:lnTo>
                    <a:pt x="2633853" y="41909"/>
                  </a:lnTo>
                  <a:lnTo>
                    <a:pt x="2681222" y="51315"/>
                  </a:lnTo>
                  <a:lnTo>
                    <a:pt x="2719435" y="77152"/>
                  </a:lnTo>
                  <a:lnTo>
                    <a:pt x="2744956" y="115847"/>
                  </a:lnTo>
                  <a:lnTo>
                    <a:pt x="2754249" y="163829"/>
                  </a:lnTo>
                  <a:lnTo>
                    <a:pt x="2744956" y="209609"/>
                  </a:lnTo>
                  <a:lnTo>
                    <a:pt x="2719435" y="247173"/>
                  </a:lnTo>
                  <a:lnTo>
                    <a:pt x="2681222" y="272593"/>
                  </a:lnTo>
                  <a:lnTo>
                    <a:pt x="2633853" y="281939"/>
                  </a:lnTo>
                  <a:lnTo>
                    <a:pt x="2723823" y="281939"/>
                  </a:lnTo>
                  <a:lnTo>
                    <a:pt x="2755221" y="250698"/>
                  </a:lnTo>
                  <a:lnTo>
                    <a:pt x="2776645" y="210007"/>
                  </a:lnTo>
                  <a:lnTo>
                    <a:pt x="2784347" y="163829"/>
                  </a:lnTo>
                  <a:lnTo>
                    <a:pt x="2776645" y="115793"/>
                  </a:lnTo>
                  <a:lnTo>
                    <a:pt x="2755221" y="73974"/>
                  </a:lnTo>
                  <a:lnTo>
                    <a:pt x="2723561" y="41909"/>
                  </a:lnTo>
                  <a:close/>
                </a:path>
                <a:path w="2784475" h="312419">
                  <a:moveTo>
                    <a:pt x="1283314" y="129539"/>
                  </a:moveTo>
                  <a:lnTo>
                    <a:pt x="1162684" y="129539"/>
                  </a:lnTo>
                  <a:lnTo>
                    <a:pt x="1163202" y="140315"/>
                  </a:lnTo>
                  <a:lnTo>
                    <a:pt x="1164066" y="150018"/>
                  </a:lnTo>
                  <a:lnTo>
                    <a:pt x="1164238" y="159007"/>
                  </a:lnTo>
                  <a:lnTo>
                    <a:pt x="1162684" y="167639"/>
                  </a:lnTo>
                  <a:lnTo>
                    <a:pt x="1162768" y="185928"/>
                  </a:lnTo>
                  <a:lnTo>
                    <a:pt x="1162893" y="196214"/>
                  </a:lnTo>
                  <a:lnTo>
                    <a:pt x="1163621" y="219074"/>
                  </a:lnTo>
                  <a:lnTo>
                    <a:pt x="1165846" y="244792"/>
                  </a:lnTo>
                  <a:lnTo>
                    <a:pt x="1170178" y="270509"/>
                  </a:lnTo>
                  <a:lnTo>
                    <a:pt x="1269774" y="270509"/>
                  </a:lnTo>
                  <a:lnTo>
                    <a:pt x="1277858" y="220503"/>
                  </a:lnTo>
                  <a:lnTo>
                    <a:pt x="1279216" y="169187"/>
                  </a:lnTo>
                  <a:lnTo>
                    <a:pt x="1279270" y="156209"/>
                  </a:lnTo>
                  <a:lnTo>
                    <a:pt x="1283314" y="129539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41320" y="2520696"/>
              <a:ext cx="2784475" cy="312420"/>
            </a:xfrm>
            <a:custGeom>
              <a:avLst/>
              <a:gdLst/>
              <a:ahLst/>
              <a:cxnLst/>
              <a:rect l="l" t="t" r="r" b="b"/>
              <a:pathLst>
                <a:path w="2784475" h="312419">
                  <a:moveTo>
                    <a:pt x="2633853" y="11429"/>
                  </a:moveTo>
                  <a:lnTo>
                    <a:pt x="1478780" y="11429"/>
                  </a:lnTo>
                  <a:lnTo>
                    <a:pt x="885634" y="11429"/>
                  </a:lnTo>
                  <a:lnTo>
                    <a:pt x="667107" y="11429"/>
                  </a:lnTo>
                  <a:lnTo>
                    <a:pt x="635889" y="11429"/>
                  </a:lnTo>
                  <a:lnTo>
                    <a:pt x="599275" y="8572"/>
                  </a:lnTo>
                  <a:lnTo>
                    <a:pt x="563006" y="5714"/>
                  </a:lnTo>
                  <a:lnTo>
                    <a:pt x="527429" y="2857"/>
                  </a:lnTo>
                  <a:lnTo>
                    <a:pt x="492887" y="0"/>
                  </a:lnTo>
                  <a:lnTo>
                    <a:pt x="439134" y="0"/>
                  </a:lnTo>
                  <a:lnTo>
                    <a:pt x="386107" y="0"/>
                  </a:lnTo>
                  <a:lnTo>
                    <a:pt x="333616" y="0"/>
                  </a:lnTo>
                  <a:lnTo>
                    <a:pt x="281473" y="0"/>
                  </a:lnTo>
                  <a:lnTo>
                    <a:pt x="229488" y="0"/>
                  </a:lnTo>
                  <a:lnTo>
                    <a:pt x="204190" y="714"/>
                  </a:lnTo>
                  <a:lnTo>
                    <a:pt x="154926" y="6429"/>
                  </a:lnTo>
                  <a:lnTo>
                    <a:pt x="90545" y="22524"/>
                  </a:lnTo>
                  <a:lnTo>
                    <a:pt x="54452" y="45323"/>
                  </a:lnTo>
                  <a:lnTo>
                    <a:pt x="25765" y="77815"/>
                  </a:lnTo>
                  <a:lnTo>
                    <a:pt x="6832" y="117988"/>
                  </a:lnTo>
                  <a:lnTo>
                    <a:pt x="0" y="163829"/>
                  </a:lnTo>
                  <a:lnTo>
                    <a:pt x="7702" y="210007"/>
                  </a:lnTo>
                  <a:lnTo>
                    <a:pt x="29126" y="250698"/>
                  </a:lnTo>
                  <a:lnTo>
                    <a:pt x="61749" y="283159"/>
                  </a:lnTo>
                  <a:lnTo>
                    <a:pt x="103046" y="304647"/>
                  </a:lnTo>
                  <a:lnTo>
                    <a:pt x="150494" y="312419"/>
                  </a:lnTo>
                  <a:lnTo>
                    <a:pt x="1586186" y="312419"/>
                  </a:lnTo>
                  <a:lnTo>
                    <a:pt x="2323433" y="312419"/>
                  </a:lnTo>
                  <a:lnTo>
                    <a:pt x="2595050" y="312419"/>
                  </a:lnTo>
                  <a:lnTo>
                    <a:pt x="2633853" y="312419"/>
                  </a:lnTo>
                  <a:lnTo>
                    <a:pt x="2681301" y="304647"/>
                  </a:lnTo>
                  <a:lnTo>
                    <a:pt x="2722598" y="283159"/>
                  </a:lnTo>
                  <a:lnTo>
                    <a:pt x="2755221" y="250697"/>
                  </a:lnTo>
                  <a:lnTo>
                    <a:pt x="2776645" y="210007"/>
                  </a:lnTo>
                  <a:lnTo>
                    <a:pt x="2784347" y="163829"/>
                  </a:lnTo>
                  <a:lnTo>
                    <a:pt x="2776645" y="115793"/>
                  </a:lnTo>
                  <a:lnTo>
                    <a:pt x="2755221" y="73974"/>
                  </a:lnTo>
                  <a:lnTo>
                    <a:pt x="2722598" y="40934"/>
                  </a:lnTo>
                  <a:lnTo>
                    <a:pt x="2681301" y="19232"/>
                  </a:lnTo>
                  <a:lnTo>
                    <a:pt x="2633853" y="11429"/>
                  </a:lnTo>
                  <a:close/>
                </a:path>
                <a:path w="2784475" h="312419">
                  <a:moveTo>
                    <a:pt x="150494" y="281939"/>
                  </a:moveTo>
                  <a:lnTo>
                    <a:pt x="123705" y="279142"/>
                  </a:lnTo>
                  <a:lnTo>
                    <a:pt x="99726" y="270986"/>
                  </a:lnTo>
                  <a:lnTo>
                    <a:pt x="78557" y="257829"/>
                  </a:lnTo>
                  <a:lnTo>
                    <a:pt x="60198" y="240029"/>
                  </a:lnTo>
                  <a:lnTo>
                    <a:pt x="79075" y="255150"/>
                  </a:lnTo>
                  <a:lnTo>
                    <a:pt x="101107" y="266700"/>
                  </a:lnTo>
                  <a:lnTo>
                    <a:pt x="125259" y="275391"/>
                  </a:lnTo>
                  <a:lnTo>
                    <a:pt x="150494" y="281939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9135" y="2558034"/>
              <a:ext cx="106934" cy="2491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4716" y="2558034"/>
              <a:ext cx="76962" cy="2491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40986" y="2562606"/>
              <a:ext cx="1355090" cy="240029"/>
            </a:xfrm>
            <a:custGeom>
              <a:avLst/>
              <a:gdLst/>
              <a:ahLst/>
              <a:cxnLst/>
              <a:rect l="l" t="t" r="r" b="b"/>
              <a:pathLst>
                <a:path w="1355089" h="240030">
                  <a:moveTo>
                    <a:pt x="1234186" y="240030"/>
                  </a:moveTo>
                  <a:lnTo>
                    <a:pt x="527206" y="240030"/>
                  </a:lnTo>
                  <a:lnTo>
                    <a:pt x="164163" y="240030"/>
                  </a:lnTo>
                  <a:lnTo>
                    <a:pt x="30410" y="240030"/>
                  </a:lnTo>
                  <a:lnTo>
                    <a:pt x="11302" y="240030"/>
                  </a:lnTo>
                  <a:lnTo>
                    <a:pt x="11302" y="236220"/>
                  </a:lnTo>
                  <a:lnTo>
                    <a:pt x="7620" y="232410"/>
                  </a:lnTo>
                  <a:lnTo>
                    <a:pt x="3214" y="224730"/>
                  </a:lnTo>
                  <a:lnTo>
                    <a:pt x="952" y="213836"/>
                  </a:lnTo>
                  <a:lnTo>
                    <a:pt x="119" y="200798"/>
                  </a:lnTo>
                  <a:lnTo>
                    <a:pt x="0" y="186690"/>
                  </a:lnTo>
                  <a:lnTo>
                    <a:pt x="3315" y="135552"/>
                  </a:lnTo>
                  <a:lnTo>
                    <a:pt x="6619" y="80486"/>
                  </a:lnTo>
                  <a:lnTo>
                    <a:pt x="8518" y="31849"/>
                  </a:lnTo>
                  <a:lnTo>
                    <a:pt x="7620" y="0"/>
                  </a:lnTo>
                  <a:lnTo>
                    <a:pt x="716728" y="0"/>
                  </a:lnTo>
                  <a:lnTo>
                    <a:pt x="1080865" y="0"/>
                  </a:lnTo>
                  <a:lnTo>
                    <a:pt x="1215020" y="0"/>
                  </a:lnTo>
                  <a:lnTo>
                    <a:pt x="1234186" y="0"/>
                  </a:lnTo>
                  <a:lnTo>
                    <a:pt x="1281555" y="9405"/>
                  </a:lnTo>
                  <a:lnTo>
                    <a:pt x="1319768" y="35242"/>
                  </a:lnTo>
                  <a:lnTo>
                    <a:pt x="1345289" y="73937"/>
                  </a:lnTo>
                  <a:lnTo>
                    <a:pt x="1354582" y="121920"/>
                  </a:lnTo>
                  <a:lnTo>
                    <a:pt x="1345289" y="167699"/>
                  </a:lnTo>
                  <a:lnTo>
                    <a:pt x="1319768" y="205263"/>
                  </a:lnTo>
                  <a:lnTo>
                    <a:pt x="1281555" y="230683"/>
                  </a:lnTo>
                  <a:lnTo>
                    <a:pt x="1234186" y="240030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58083" y="3016916"/>
              <a:ext cx="184150" cy="300990"/>
            </a:xfrm>
            <a:custGeom>
              <a:avLst/>
              <a:gdLst/>
              <a:ahLst/>
              <a:cxnLst/>
              <a:rect l="l" t="t" r="r" b="b"/>
              <a:pathLst>
                <a:path w="184150" h="300989">
                  <a:moveTo>
                    <a:pt x="13604" y="0"/>
                  </a:moveTo>
                  <a:lnTo>
                    <a:pt x="4165" y="6167"/>
                  </a:lnTo>
                  <a:lnTo>
                    <a:pt x="0" y="18002"/>
                  </a:lnTo>
                  <a:lnTo>
                    <a:pt x="4796" y="63889"/>
                  </a:lnTo>
                  <a:lnTo>
                    <a:pt x="6703" y="110326"/>
                  </a:lnTo>
                  <a:lnTo>
                    <a:pt x="7342" y="156945"/>
                  </a:lnTo>
                  <a:lnTo>
                    <a:pt x="8335" y="203381"/>
                  </a:lnTo>
                  <a:lnTo>
                    <a:pt x="11303" y="249269"/>
                  </a:lnTo>
                  <a:lnTo>
                    <a:pt x="22542" y="288147"/>
                  </a:lnTo>
                  <a:lnTo>
                    <a:pt x="108958" y="300813"/>
                  </a:lnTo>
                  <a:lnTo>
                    <a:pt x="153892" y="296687"/>
                  </a:lnTo>
                  <a:lnTo>
                    <a:pt x="181919" y="278346"/>
                  </a:lnTo>
                  <a:lnTo>
                    <a:pt x="182136" y="273923"/>
                  </a:lnTo>
                  <a:lnTo>
                    <a:pt x="144986" y="273923"/>
                  </a:lnTo>
                  <a:lnTo>
                    <a:pt x="126037" y="273313"/>
                  </a:lnTo>
                  <a:lnTo>
                    <a:pt x="121536" y="272970"/>
                  </a:lnTo>
                  <a:lnTo>
                    <a:pt x="70818" y="272970"/>
                  </a:lnTo>
                  <a:lnTo>
                    <a:pt x="52349" y="268841"/>
                  </a:lnTo>
                  <a:lnTo>
                    <a:pt x="41275" y="256889"/>
                  </a:lnTo>
                  <a:lnTo>
                    <a:pt x="37538" y="233531"/>
                  </a:lnTo>
                  <a:lnTo>
                    <a:pt x="36623" y="209470"/>
                  </a:lnTo>
                  <a:lnTo>
                    <a:pt x="37592" y="162147"/>
                  </a:lnTo>
                  <a:lnTo>
                    <a:pt x="36937" y="124521"/>
                  </a:lnTo>
                  <a:lnTo>
                    <a:pt x="35210" y="86217"/>
                  </a:lnTo>
                  <a:lnTo>
                    <a:pt x="32769" y="47936"/>
                  </a:lnTo>
                  <a:lnTo>
                    <a:pt x="29972" y="10382"/>
                  </a:lnTo>
                  <a:lnTo>
                    <a:pt x="23735" y="928"/>
                  </a:lnTo>
                  <a:lnTo>
                    <a:pt x="13604" y="0"/>
                  </a:lnTo>
                  <a:close/>
                </a:path>
                <a:path w="184150" h="300989">
                  <a:moveTo>
                    <a:pt x="183896" y="234156"/>
                  </a:moveTo>
                  <a:lnTo>
                    <a:pt x="165100" y="241776"/>
                  </a:lnTo>
                  <a:lnTo>
                    <a:pt x="161417" y="245459"/>
                  </a:lnTo>
                  <a:lnTo>
                    <a:pt x="161417" y="253079"/>
                  </a:lnTo>
                  <a:lnTo>
                    <a:pt x="159005" y="268841"/>
                  </a:lnTo>
                  <a:lnTo>
                    <a:pt x="144986" y="273923"/>
                  </a:lnTo>
                  <a:lnTo>
                    <a:pt x="182136" y="273923"/>
                  </a:lnTo>
                  <a:lnTo>
                    <a:pt x="183896" y="237966"/>
                  </a:lnTo>
                  <a:lnTo>
                    <a:pt x="183896" y="234156"/>
                  </a:lnTo>
                  <a:close/>
                </a:path>
                <a:path w="184150" h="300989">
                  <a:moveTo>
                    <a:pt x="108839" y="272002"/>
                  </a:moveTo>
                  <a:lnTo>
                    <a:pt x="91406" y="272837"/>
                  </a:lnTo>
                  <a:lnTo>
                    <a:pt x="70818" y="272970"/>
                  </a:lnTo>
                  <a:lnTo>
                    <a:pt x="121536" y="272970"/>
                  </a:lnTo>
                  <a:lnTo>
                    <a:pt x="108839" y="272002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58083" y="3016916"/>
              <a:ext cx="184150" cy="300990"/>
            </a:xfrm>
            <a:custGeom>
              <a:avLst/>
              <a:gdLst/>
              <a:ahLst/>
              <a:cxnLst/>
              <a:rect l="l" t="t" r="r" b="b"/>
              <a:pathLst>
                <a:path w="184150" h="300989">
                  <a:moveTo>
                    <a:pt x="165100" y="241776"/>
                  </a:moveTo>
                  <a:lnTo>
                    <a:pt x="161417" y="245459"/>
                  </a:lnTo>
                  <a:lnTo>
                    <a:pt x="161417" y="249269"/>
                  </a:lnTo>
                  <a:lnTo>
                    <a:pt x="161417" y="253079"/>
                  </a:lnTo>
                  <a:lnTo>
                    <a:pt x="159005" y="268841"/>
                  </a:lnTo>
                  <a:lnTo>
                    <a:pt x="144986" y="273923"/>
                  </a:lnTo>
                  <a:lnTo>
                    <a:pt x="126037" y="273313"/>
                  </a:lnTo>
                  <a:lnTo>
                    <a:pt x="108839" y="272002"/>
                  </a:lnTo>
                  <a:lnTo>
                    <a:pt x="91406" y="272837"/>
                  </a:lnTo>
                  <a:lnTo>
                    <a:pt x="52349" y="268841"/>
                  </a:lnTo>
                  <a:lnTo>
                    <a:pt x="37538" y="233531"/>
                  </a:lnTo>
                  <a:lnTo>
                    <a:pt x="36623" y="209470"/>
                  </a:lnTo>
                  <a:lnTo>
                    <a:pt x="37113" y="185433"/>
                  </a:lnTo>
                  <a:lnTo>
                    <a:pt x="37592" y="162147"/>
                  </a:lnTo>
                  <a:lnTo>
                    <a:pt x="36937" y="124521"/>
                  </a:lnTo>
                  <a:lnTo>
                    <a:pt x="35210" y="86217"/>
                  </a:lnTo>
                  <a:lnTo>
                    <a:pt x="32769" y="47936"/>
                  </a:lnTo>
                  <a:lnTo>
                    <a:pt x="23735" y="928"/>
                  </a:lnTo>
                  <a:lnTo>
                    <a:pt x="13604" y="0"/>
                  </a:lnTo>
                  <a:lnTo>
                    <a:pt x="4165" y="6167"/>
                  </a:lnTo>
                  <a:lnTo>
                    <a:pt x="0" y="18002"/>
                  </a:lnTo>
                  <a:lnTo>
                    <a:pt x="4796" y="63889"/>
                  </a:lnTo>
                  <a:lnTo>
                    <a:pt x="6703" y="110326"/>
                  </a:lnTo>
                  <a:lnTo>
                    <a:pt x="7342" y="156945"/>
                  </a:lnTo>
                  <a:lnTo>
                    <a:pt x="8335" y="203381"/>
                  </a:lnTo>
                  <a:lnTo>
                    <a:pt x="11303" y="249269"/>
                  </a:lnTo>
                  <a:lnTo>
                    <a:pt x="22542" y="288147"/>
                  </a:lnTo>
                  <a:lnTo>
                    <a:pt x="108958" y="300813"/>
                  </a:lnTo>
                  <a:lnTo>
                    <a:pt x="153892" y="296687"/>
                  </a:lnTo>
                  <a:lnTo>
                    <a:pt x="181919" y="278346"/>
                  </a:lnTo>
                  <a:lnTo>
                    <a:pt x="183896" y="237966"/>
                  </a:lnTo>
                  <a:lnTo>
                    <a:pt x="183896" y="234156"/>
                  </a:lnTo>
                  <a:lnTo>
                    <a:pt x="165100" y="241776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82746" y="3011959"/>
              <a:ext cx="158115" cy="292100"/>
            </a:xfrm>
            <a:custGeom>
              <a:avLst/>
              <a:gdLst/>
              <a:ahLst/>
              <a:cxnLst/>
              <a:rect l="l" t="t" r="r" b="b"/>
              <a:pathLst>
                <a:path w="158114" h="292100">
                  <a:moveTo>
                    <a:pt x="71800" y="0"/>
                  </a:moveTo>
                  <a:lnTo>
                    <a:pt x="26288" y="14704"/>
                  </a:lnTo>
                  <a:lnTo>
                    <a:pt x="3286" y="60424"/>
                  </a:lnTo>
                  <a:lnTo>
                    <a:pt x="0" y="117574"/>
                  </a:lnTo>
                  <a:lnTo>
                    <a:pt x="1148" y="146804"/>
                  </a:lnTo>
                  <a:lnTo>
                    <a:pt x="523" y="177105"/>
                  </a:lnTo>
                  <a:lnTo>
                    <a:pt x="3809" y="239494"/>
                  </a:lnTo>
                  <a:lnTo>
                    <a:pt x="50657" y="290929"/>
                  </a:lnTo>
                  <a:lnTo>
                    <a:pt x="85980" y="292000"/>
                  </a:lnTo>
                  <a:lnTo>
                    <a:pt x="119887" y="273784"/>
                  </a:lnTo>
                  <a:lnTo>
                    <a:pt x="124454" y="267712"/>
                  </a:lnTo>
                  <a:lnTo>
                    <a:pt x="56350" y="267712"/>
                  </a:lnTo>
                  <a:lnTo>
                    <a:pt x="36560" y="240446"/>
                  </a:lnTo>
                  <a:lnTo>
                    <a:pt x="29414" y="197465"/>
                  </a:lnTo>
                  <a:lnTo>
                    <a:pt x="29971" y="159484"/>
                  </a:lnTo>
                  <a:lnTo>
                    <a:pt x="29154" y="129718"/>
                  </a:lnTo>
                  <a:lnTo>
                    <a:pt x="29051" y="92809"/>
                  </a:lnTo>
                  <a:lnTo>
                    <a:pt x="33186" y="58757"/>
                  </a:lnTo>
                  <a:lnTo>
                    <a:pt x="45084" y="37564"/>
                  </a:lnTo>
                  <a:lnTo>
                    <a:pt x="79996" y="25896"/>
                  </a:lnTo>
                  <a:lnTo>
                    <a:pt x="118382" y="25896"/>
                  </a:lnTo>
                  <a:lnTo>
                    <a:pt x="103584" y="8512"/>
                  </a:lnTo>
                  <a:lnTo>
                    <a:pt x="71800" y="0"/>
                  </a:lnTo>
                  <a:close/>
                </a:path>
                <a:path w="158114" h="292100">
                  <a:moveTo>
                    <a:pt x="118382" y="25896"/>
                  </a:moveTo>
                  <a:lnTo>
                    <a:pt x="79996" y="25896"/>
                  </a:lnTo>
                  <a:lnTo>
                    <a:pt x="102631" y="47089"/>
                  </a:lnTo>
                  <a:lnTo>
                    <a:pt x="116147" y="82569"/>
                  </a:lnTo>
                  <a:lnTo>
                    <a:pt x="123698" y="113764"/>
                  </a:lnTo>
                  <a:lnTo>
                    <a:pt x="130051" y="152995"/>
                  </a:lnTo>
                  <a:lnTo>
                    <a:pt x="129762" y="193297"/>
                  </a:lnTo>
                  <a:lnTo>
                    <a:pt x="118947" y="230028"/>
                  </a:lnTo>
                  <a:lnTo>
                    <a:pt x="93725" y="258544"/>
                  </a:lnTo>
                  <a:lnTo>
                    <a:pt x="56350" y="267712"/>
                  </a:lnTo>
                  <a:lnTo>
                    <a:pt x="124454" y="267712"/>
                  </a:lnTo>
                  <a:lnTo>
                    <a:pt x="145604" y="239585"/>
                  </a:lnTo>
                  <a:lnTo>
                    <a:pt x="157282" y="198620"/>
                  </a:lnTo>
                  <a:lnTo>
                    <a:pt x="157981" y="154180"/>
                  </a:lnTo>
                  <a:lnTo>
                    <a:pt x="150762" y="109557"/>
                  </a:lnTo>
                  <a:lnTo>
                    <a:pt x="138683" y="68044"/>
                  </a:lnTo>
                  <a:lnTo>
                    <a:pt x="124819" y="33456"/>
                  </a:lnTo>
                  <a:lnTo>
                    <a:pt x="118382" y="25896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82746" y="3011959"/>
              <a:ext cx="158115" cy="292100"/>
            </a:xfrm>
            <a:custGeom>
              <a:avLst/>
              <a:gdLst/>
              <a:ahLst/>
              <a:cxnLst/>
              <a:rect l="l" t="t" r="r" b="b"/>
              <a:pathLst>
                <a:path w="158114" h="292100">
                  <a:moveTo>
                    <a:pt x="26288" y="14704"/>
                  </a:moveTo>
                  <a:lnTo>
                    <a:pt x="11090" y="32920"/>
                  </a:lnTo>
                  <a:lnTo>
                    <a:pt x="3286" y="60424"/>
                  </a:lnTo>
                  <a:lnTo>
                    <a:pt x="410" y="90785"/>
                  </a:lnTo>
                  <a:lnTo>
                    <a:pt x="0" y="117574"/>
                  </a:lnTo>
                  <a:lnTo>
                    <a:pt x="1148" y="146804"/>
                  </a:lnTo>
                  <a:lnTo>
                    <a:pt x="523" y="177105"/>
                  </a:lnTo>
                  <a:lnTo>
                    <a:pt x="3809" y="239494"/>
                  </a:lnTo>
                  <a:lnTo>
                    <a:pt x="50657" y="290929"/>
                  </a:lnTo>
                  <a:lnTo>
                    <a:pt x="85980" y="292000"/>
                  </a:lnTo>
                  <a:lnTo>
                    <a:pt x="119887" y="273784"/>
                  </a:lnTo>
                  <a:lnTo>
                    <a:pt x="145604" y="239585"/>
                  </a:lnTo>
                  <a:lnTo>
                    <a:pt x="157282" y="198620"/>
                  </a:lnTo>
                  <a:lnTo>
                    <a:pt x="157981" y="154180"/>
                  </a:lnTo>
                  <a:lnTo>
                    <a:pt x="150762" y="109557"/>
                  </a:lnTo>
                  <a:lnTo>
                    <a:pt x="138683" y="68044"/>
                  </a:lnTo>
                  <a:lnTo>
                    <a:pt x="124819" y="33456"/>
                  </a:lnTo>
                  <a:lnTo>
                    <a:pt x="103584" y="8512"/>
                  </a:lnTo>
                  <a:lnTo>
                    <a:pt x="71800" y="0"/>
                  </a:lnTo>
                  <a:lnTo>
                    <a:pt x="26288" y="14704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7226" y="3033283"/>
              <a:ext cx="110144" cy="2509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408426" y="3001994"/>
              <a:ext cx="186055" cy="295275"/>
            </a:xfrm>
            <a:custGeom>
              <a:avLst/>
              <a:gdLst/>
              <a:ahLst/>
              <a:cxnLst/>
              <a:rect l="l" t="t" r="r" b="b"/>
              <a:pathLst>
                <a:path w="186054" h="295275">
                  <a:moveTo>
                    <a:pt x="155962" y="200945"/>
                  </a:moveTo>
                  <a:lnTo>
                    <a:pt x="128524" y="200945"/>
                  </a:lnTo>
                  <a:lnTo>
                    <a:pt x="134877" y="223670"/>
                  </a:lnTo>
                  <a:lnTo>
                    <a:pt x="142684" y="246062"/>
                  </a:lnTo>
                  <a:lnTo>
                    <a:pt x="151919" y="267739"/>
                  </a:lnTo>
                  <a:lnTo>
                    <a:pt x="162560" y="288321"/>
                  </a:lnTo>
                  <a:lnTo>
                    <a:pt x="170324" y="295110"/>
                  </a:lnTo>
                  <a:lnTo>
                    <a:pt x="179530" y="294052"/>
                  </a:lnTo>
                  <a:lnTo>
                    <a:pt x="185902" y="287303"/>
                  </a:lnTo>
                  <a:lnTo>
                    <a:pt x="185165" y="277018"/>
                  </a:lnTo>
                  <a:lnTo>
                    <a:pt x="166639" y="232712"/>
                  </a:lnTo>
                  <a:lnTo>
                    <a:pt x="155962" y="200945"/>
                  </a:lnTo>
                  <a:close/>
                </a:path>
                <a:path w="186054" h="295275">
                  <a:moveTo>
                    <a:pt x="76088" y="0"/>
                  </a:moveTo>
                  <a:lnTo>
                    <a:pt x="68943" y="2321"/>
                  </a:lnTo>
                  <a:lnTo>
                    <a:pt x="64262" y="7143"/>
                  </a:lnTo>
                  <a:lnTo>
                    <a:pt x="59766" y="25564"/>
                  </a:lnTo>
                  <a:lnTo>
                    <a:pt x="48448" y="69627"/>
                  </a:lnTo>
                  <a:lnTo>
                    <a:pt x="33559" y="128254"/>
                  </a:lnTo>
                  <a:lnTo>
                    <a:pt x="18353" y="190362"/>
                  </a:lnTo>
                  <a:lnTo>
                    <a:pt x="6083" y="244871"/>
                  </a:lnTo>
                  <a:lnTo>
                    <a:pt x="0" y="280701"/>
                  </a:lnTo>
                  <a:lnTo>
                    <a:pt x="1984" y="289810"/>
                  </a:lnTo>
                  <a:lnTo>
                    <a:pt x="10350" y="293560"/>
                  </a:lnTo>
                  <a:lnTo>
                    <a:pt x="20145" y="290881"/>
                  </a:lnTo>
                  <a:lnTo>
                    <a:pt x="26415" y="280701"/>
                  </a:lnTo>
                  <a:lnTo>
                    <a:pt x="29331" y="260774"/>
                  </a:lnTo>
                  <a:lnTo>
                    <a:pt x="32591" y="240823"/>
                  </a:lnTo>
                  <a:lnTo>
                    <a:pt x="36542" y="220872"/>
                  </a:lnTo>
                  <a:lnTo>
                    <a:pt x="41528" y="200945"/>
                  </a:lnTo>
                  <a:lnTo>
                    <a:pt x="155962" y="200945"/>
                  </a:lnTo>
                  <a:lnTo>
                    <a:pt x="151468" y="187577"/>
                  </a:lnTo>
                  <a:lnTo>
                    <a:pt x="147561" y="174402"/>
                  </a:lnTo>
                  <a:lnTo>
                    <a:pt x="45338" y="174402"/>
                  </a:lnTo>
                  <a:lnTo>
                    <a:pt x="51038" y="157257"/>
                  </a:lnTo>
                  <a:lnTo>
                    <a:pt x="53857" y="148685"/>
                  </a:lnTo>
                  <a:lnTo>
                    <a:pt x="56641" y="140112"/>
                  </a:lnTo>
                  <a:lnTo>
                    <a:pt x="62337" y="117923"/>
                  </a:lnTo>
                  <a:lnTo>
                    <a:pt x="73679" y="74926"/>
                  </a:lnTo>
                  <a:lnTo>
                    <a:pt x="79375" y="52736"/>
                  </a:lnTo>
                  <a:lnTo>
                    <a:pt x="109708" y="52736"/>
                  </a:lnTo>
                  <a:lnTo>
                    <a:pt x="109257" y="51396"/>
                  </a:lnTo>
                  <a:lnTo>
                    <a:pt x="90677" y="7143"/>
                  </a:lnTo>
                  <a:lnTo>
                    <a:pt x="83925" y="1250"/>
                  </a:lnTo>
                  <a:lnTo>
                    <a:pt x="76088" y="0"/>
                  </a:lnTo>
                  <a:close/>
                </a:path>
                <a:path w="186054" h="295275">
                  <a:moveTo>
                    <a:pt x="109708" y="52736"/>
                  </a:moveTo>
                  <a:lnTo>
                    <a:pt x="79375" y="52736"/>
                  </a:lnTo>
                  <a:lnTo>
                    <a:pt x="92257" y="81873"/>
                  </a:lnTo>
                  <a:lnTo>
                    <a:pt x="102997" y="112093"/>
                  </a:lnTo>
                  <a:lnTo>
                    <a:pt x="112307" y="143051"/>
                  </a:lnTo>
                  <a:lnTo>
                    <a:pt x="120903" y="174402"/>
                  </a:lnTo>
                  <a:lnTo>
                    <a:pt x="147561" y="174402"/>
                  </a:lnTo>
                  <a:lnTo>
                    <a:pt x="124460" y="96500"/>
                  </a:lnTo>
                  <a:lnTo>
                    <a:pt x="109708" y="52736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08426" y="3001994"/>
              <a:ext cx="186055" cy="295275"/>
            </a:xfrm>
            <a:custGeom>
              <a:avLst/>
              <a:gdLst/>
              <a:ahLst/>
              <a:cxnLst/>
              <a:rect l="l" t="t" r="r" b="b"/>
              <a:pathLst>
                <a:path w="186054" h="295275">
                  <a:moveTo>
                    <a:pt x="90677" y="7143"/>
                  </a:moveTo>
                  <a:lnTo>
                    <a:pt x="83925" y="1250"/>
                  </a:lnTo>
                  <a:lnTo>
                    <a:pt x="76088" y="0"/>
                  </a:lnTo>
                  <a:lnTo>
                    <a:pt x="68943" y="2321"/>
                  </a:lnTo>
                  <a:lnTo>
                    <a:pt x="64262" y="7143"/>
                  </a:lnTo>
                  <a:lnTo>
                    <a:pt x="59766" y="25564"/>
                  </a:lnTo>
                  <a:lnTo>
                    <a:pt x="48448" y="69627"/>
                  </a:lnTo>
                  <a:lnTo>
                    <a:pt x="33559" y="128254"/>
                  </a:lnTo>
                  <a:lnTo>
                    <a:pt x="18353" y="190362"/>
                  </a:lnTo>
                  <a:lnTo>
                    <a:pt x="6083" y="244871"/>
                  </a:lnTo>
                  <a:lnTo>
                    <a:pt x="0" y="280701"/>
                  </a:lnTo>
                  <a:lnTo>
                    <a:pt x="1984" y="289810"/>
                  </a:lnTo>
                  <a:lnTo>
                    <a:pt x="10350" y="293560"/>
                  </a:lnTo>
                  <a:lnTo>
                    <a:pt x="20145" y="290881"/>
                  </a:lnTo>
                  <a:lnTo>
                    <a:pt x="26415" y="280701"/>
                  </a:lnTo>
                  <a:lnTo>
                    <a:pt x="29331" y="260774"/>
                  </a:lnTo>
                  <a:lnTo>
                    <a:pt x="32591" y="240823"/>
                  </a:lnTo>
                  <a:lnTo>
                    <a:pt x="36542" y="220872"/>
                  </a:lnTo>
                  <a:lnTo>
                    <a:pt x="41528" y="200945"/>
                  </a:lnTo>
                  <a:lnTo>
                    <a:pt x="63623" y="200945"/>
                  </a:lnTo>
                  <a:lnTo>
                    <a:pt x="85026" y="200945"/>
                  </a:lnTo>
                  <a:lnTo>
                    <a:pt x="106429" y="200945"/>
                  </a:lnTo>
                  <a:lnTo>
                    <a:pt x="128524" y="200945"/>
                  </a:lnTo>
                  <a:lnTo>
                    <a:pt x="134877" y="223670"/>
                  </a:lnTo>
                  <a:lnTo>
                    <a:pt x="142684" y="246062"/>
                  </a:lnTo>
                  <a:lnTo>
                    <a:pt x="151919" y="267739"/>
                  </a:lnTo>
                  <a:lnTo>
                    <a:pt x="162560" y="288321"/>
                  </a:lnTo>
                  <a:lnTo>
                    <a:pt x="170324" y="295110"/>
                  </a:lnTo>
                  <a:lnTo>
                    <a:pt x="179530" y="294052"/>
                  </a:lnTo>
                  <a:lnTo>
                    <a:pt x="185902" y="287303"/>
                  </a:lnTo>
                  <a:lnTo>
                    <a:pt x="185165" y="277018"/>
                  </a:lnTo>
                  <a:lnTo>
                    <a:pt x="166639" y="232712"/>
                  </a:lnTo>
                  <a:lnTo>
                    <a:pt x="151468" y="187577"/>
                  </a:lnTo>
                  <a:lnTo>
                    <a:pt x="137969" y="142033"/>
                  </a:lnTo>
                  <a:lnTo>
                    <a:pt x="124460" y="96500"/>
                  </a:lnTo>
                  <a:lnTo>
                    <a:pt x="109257" y="51396"/>
                  </a:lnTo>
                  <a:lnTo>
                    <a:pt x="90677" y="7143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9193" y="3050159"/>
              <a:ext cx="84709" cy="1308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653321" y="2993864"/>
              <a:ext cx="186055" cy="304165"/>
            </a:xfrm>
            <a:custGeom>
              <a:avLst/>
              <a:gdLst/>
              <a:ahLst/>
              <a:cxnLst/>
              <a:rect l="l" t="t" r="r" b="b"/>
              <a:pathLst>
                <a:path w="186054" h="304164">
                  <a:moveTo>
                    <a:pt x="44076" y="0"/>
                  </a:moveTo>
                  <a:lnTo>
                    <a:pt x="11644" y="2319"/>
                  </a:lnTo>
                  <a:lnTo>
                    <a:pt x="3556" y="5970"/>
                  </a:lnTo>
                  <a:lnTo>
                    <a:pt x="373" y="14289"/>
                  </a:lnTo>
                  <a:lnTo>
                    <a:pt x="0" y="23322"/>
                  </a:lnTo>
                  <a:lnTo>
                    <a:pt x="341" y="29116"/>
                  </a:lnTo>
                  <a:lnTo>
                    <a:pt x="2230" y="81388"/>
                  </a:lnTo>
                  <a:lnTo>
                    <a:pt x="3628" y="136050"/>
                  </a:lnTo>
                  <a:lnTo>
                    <a:pt x="4703" y="184720"/>
                  </a:lnTo>
                  <a:lnTo>
                    <a:pt x="6006" y="236498"/>
                  </a:lnTo>
                  <a:lnTo>
                    <a:pt x="7834" y="288831"/>
                  </a:lnTo>
                  <a:lnTo>
                    <a:pt x="11644" y="292641"/>
                  </a:lnTo>
                  <a:lnTo>
                    <a:pt x="15327" y="296451"/>
                  </a:lnTo>
                  <a:lnTo>
                    <a:pt x="19137" y="300261"/>
                  </a:lnTo>
                  <a:lnTo>
                    <a:pt x="22820" y="304071"/>
                  </a:lnTo>
                  <a:lnTo>
                    <a:pt x="30313" y="304071"/>
                  </a:lnTo>
                  <a:lnTo>
                    <a:pt x="76752" y="293760"/>
                  </a:lnTo>
                  <a:lnTo>
                    <a:pt x="117472" y="277500"/>
                  </a:lnTo>
                  <a:lnTo>
                    <a:pt x="117796" y="277274"/>
                  </a:lnTo>
                  <a:lnTo>
                    <a:pt x="37806" y="277274"/>
                  </a:lnTo>
                  <a:lnTo>
                    <a:pt x="34120" y="227289"/>
                  </a:lnTo>
                  <a:lnTo>
                    <a:pt x="31696" y="177834"/>
                  </a:lnTo>
                  <a:lnTo>
                    <a:pt x="29997" y="128556"/>
                  </a:lnTo>
                  <a:lnTo>
                    <a:pt x="28438" y="77773"/>
                  </a:lnTo>
                  <a:lnTo>
                    <a:pt x="26665" y="30069"/>
                  </a:lnTo>
                  <a:lnTo>
                    <a:pt x="26630" y="25306"/>
                  </a:lnTo>
                  <a:lnTo>
                    <a:pt x="57257" y="24830"/>
                  </a:lnTo>
                  <a:lnTo>
                    <a:pt x="134357" y="24830"/>
                  </a:lnTo>
                  <a:lnTo>
                    <a:pt x="108942" y="8266"/>
                  </a:lnTo>
                  <a:lnTo>
                    <a:pt x="77557" y="906"/>
                  </a:lnTo>
                  <a:lnTo>
                    <a:pt x="44076" y="0"/>
                  </a:lnTo>
                  <a:close/>
                </a:path>
                <a:path w="186054" h="304164">
                  <a:moveTo>
                    <a:pt x="134357" y="24830"/>
                  </a:moveTo>
                  <a:lnTo>
                    <a:pt x="57257" y="24830"/>
                  </a:lnTo>
                  <a:lnTo>
                    <a:pt x="86479" y="30069"/>
                  </a:lnTo>
                  <a:lnTo>
                    <a:pt x="112891" y="42451"/>
                  </a:lnTo>
                  <a:lnTo>
                    <a:pt x="144387" y="83681"/>
                  </a:lnTo>
                  <a:lnTo>
                    <a:pt x="154606" y="133136"/>
                  </a:lnTo>
                  <a:lnTo>
                    <a:pt x="157567" y="155100"/>
                  </a:lnTo>
                  <a:lnTo>
                    <a:pt x="152517" y="205908"/>
                  </a:lnTo>
                  <a:lnTo>
                    <a:pt x="125737" y="240571"/>
                  </a:lnTo>
                  <a:lnTo>
                    <a:pt x="84933" y="263042"/>
                  </a:lnTo>
                  <a:lnTo>
                    <a:pt x="37806" y="277274"/>
                  </a:lnTo>
                  <a:lnTo>
                    <a:pt x="117796" y="277274"/>
                  </a:lnTo>
                  <a:lnTo>
                    <a:pt x="150502" y="254446"/>
                  </a:lnTo>
                  <a:lnTo>
                    <a:pt x="173870" y="223751"/>
                  </a:lnTo>
                  <a:lnTo>
                    <a:pt x="185603" y="184568"/>
                  </a:lnTo>
                  <a:lnTo>
                    <a:pt x="183729" y="136050"/>
                  </a:lnTo>
                  <a:lnTo>
                    <a:pt x="177700" y="106906"/>
                  </a:lnTo>
                  <a:lnTo>
                    <a:pt x="169219" y="77773"/>
                  </a:lnTo>
                  <a:lnTo>
                    <a:pt x="155832" y="50093"/>
                  </a:lnTo>
                  <a:lnTo>
                    <a:pt x="135088" y="25306"/>
                  </a:lnTo>
                  <a:lnTo>
                    <a:pt x="134357" y="2483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53321" y="2993864"/>
              <a:ext cx="186055" cy="304165"/>
            </a:xfrm>
            <a:custGeom>
              <a:avLst/>
              <a:gdLst/>
              <a:ahLst/>
              <a:cxnLst/>
              <a:rect l="l" t="t" r="r" b="b"/>
              <a:pathLst>
                <a:path w="186054" h="304164">
                  <a:moveTo>
                    <a:pt x="135088" y="25306"/>
                  </a:moveTo>
                  <a:lnTo>
                    <a:pt x="108942" y="8266"/>
                  </a:lnTo>
                  <a:lnTo>
                    <a:pt x="77557" y="906"/>
                  </a:lnTo>
                  <a:lnTo>
                    <a:pt x="44076" y="0"/>
                  </a:lnTo>
                  <a:lnTo>
                    <a:pt x="11644" y="2319"/>
                  </a:lnTo>
                  <a:lnTo>
                    <a:pt x="3556" y="5970"/>
                  </a:lnTo>
                  <a:lnTo>
                    <a:pt x="373" y="14289"/>
                  </a:lnTo>
                  <a:lnTo>
                    <a:pt x="0" y="23322"/>
                  </a:lnTo>
                  <a:lnTo>
                    <a:pt x="341" y="29116"/>
                  </a:lnTo>
                  <a:lnTo>
                    <a:pt x="2230" y="81388"/>
                  </a:lnTo>
                  <a:lnTo>
                    <a:pt x="3564" y="133136"/>
                  </a:lnTo>
                  <a:lnTo>
                    <a:pt x="4703" y="184720"/>
                  </a:lnTo>
                  <a:lnTo>
                    <a:pt x="6006" y="236498"/>
                  </a:lnTo>
                  <a:lnTo>
                    <a:pt x="7834" y="288831"/>
                  </a:lnTo>
                  <a:lnTo>
                    <a:pt x="11644" y="292641"/>
                  </a:lnTo>
                  <a:lnTo>
                    <a:pt x="15327" y="296451"/>
                  </a:lnTo>
                  <a:lnTo>
                    <a:pt x="19137" y="300261"/>
                  </a:lnTo>
                  <a:lnTo>
                    <a:pt x="22820" y="304071"/>
                  </a:lnTo>
                  <a:lnTo>
                    <a:pt x="26630" y="304071"/>
                  </a:lnTo>
                  <a:lnTo>
                    <a:pt x="30313" y="304071"/>
                  </a:lnTo>
                  <a:lnTo>
                    <a:pt x="76752" y="293760"/>
                  </a:lnTo>
                  <a:lnTo>
                    <a:pt x="117472" y="277500"/>
                  </a:lnTo>
                  <a:lnTo>
                    <a:pt x="150502" y="254446"/>
                  </a:lnTo>
                  <a:lnTo>
                    <a:pt x="173870" y="223751"/>
                  </a:lnTo>
                  <a:lnTo>
                    <a:pt x="185603" y="184568"/>
                  </a:lnTo>
                  <a:lnTo>
                    <a:pt x="183729" y="136050"/>
                  </a:lnTo>
                  <a:lnTo>
                    <a:pt x="177700" y="106906"/>
                  </a:lnTo>
                  <a:lnTo>
                    <a:pt x="169219" y="77773"/>
                  </a:lnTo>
                  <a:lnTo>
                    <a:pt x="155832" y="50093"/>
                  </a:lnTo>
                  <a:lnTo>
                    <a:pt x="135088" y="25306"/>
                  </a:lnTo>
                  <a:close/>
                </a:path>
                <a:path w="186054" h="304164">
                  <a:moveTo>
                    <a:pt x="37806" y="277274"/>
                  </a:moveTo>
                  <a:lnTo>
                    <a:pt x="34120" y="227289"/>
                  </a:lnTo>
                  <a:lnTo>
                    <a:pt x="31696" y="177834"/>
                  </a:lnTo>
                  <a:lnTo>
                    <a:pt x="29997" y="128556"/>
                  </a:lnTo>
                  <a:lnTo>
                    <a:pt x="28487" y="79101"/>
                  </a:lnTo>
                  <a:lnTo>
                    <a:pt x="26630" y="29116"/>
                  </a:lnTo>
                  <a:lnTo>
                    <a:pt x="26630" y="25306"/>
                  </a:lnTo>
                  <a:lnTo>
                    <a:pt x="57257" y="24830"/>
                  </a:lnTo>
                  <a:lnTo>
                    <a:pt x="112891" y="42451"/>
                  </a:lnTo>
                  <a:lnTo>
                    <a:pt x="144387" y="83681"/>
                  </a:lnTo>
                  <a:lnTo>
                    <a:pt x="154555" y="132754"/>
                  </a:lnTo>
                  <a:lnTo>
                    <a:pt x="157567" y="155100"/>
                  </a:lnTo>
                  <a:lnTo>
                    <a:pt x="152517" y="205908"/>
                  </a:lnTo>
                  <a:lnTo>
                    <a:pt x="125737" y="240571"/>
                  </a:lnTo>
                  <a:lnTo>
                    <a:pt x="84933" y="263042"/>
                  </a:lnTo>
                  <a:lnTo>
                    <a:pt x="37806" y="277274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19821" y="2987135"/>
              <a:ext cx="34925" cy="316865"/>
            </a:xfrm>
            <a:custGeom>
              <a:avLst/>
              <a:gdLst/>
              <a:ahLst/>
              <a:cxnLst/>
              <a:rect l="l" t="t" r="r" b="b"/>
              <a:pathLst>
                <a:path w="34925" h="316864">
                  <a:moveTo>
                    <a:pt x="23988" y="0"/>
                  </a:moveTo>
                  <a:lnTo>
                    <a:pt x="3598" y="41363"/>
                  </a:lnTo>
                  <a:lnTo>
                    <a:pt x="1124" y="91034"/>
                  </a:lnTo>
                  <a:lnTo>
                    <a:pt x="96" y="150018"/>
                  </a:lnTo>
                  <a:lnTo>
                    <a:pt x="0" y="210273"/>
                  </a:lnTo>
                  <a:lnTo>
                    <a:pt x="540" y="302418"/>
                  </a:lnTo>
                  <a:lnTo>
                    <a:pt x="4648" y="313134"/>
                  </a:lnTo>
                  <a:lnTo>
                    <a:pt x="13685" y="316706"/>
                  </a:lnTo>
                  <a:lnTo>
                    <a:pt x="22722" y="313134"/>
                  </a:lnTo>
                  <a:lnTo>
                    <a:pt x="26829" y="302418"/>
                  </a:lnTo>
                  <a:lnTo>
                    <a:pt x="25442" y="219022"/>
                  </a:lnTo>
                  <a:lnTo>
                    <a:pt x="24956" y="160972"/>
                  </a:lnTo>
                  <a:lnTo>
                    <a:pt x="25719" y="102605"/>
                  </a:lnTo>
                  <a:lnTo>
                    <a:pt x="28564" y="51858"/>
                  </a:lnTo>
                  <a:lnTo>
                    <a:pt x="34322" y="16668"/>
                  </a:lnTo>
                  <a:lnTo>
                    <a:pt x="32304" y="5298"/>
                  </a:lnTo>
                  <a:lnTo>
                    <a:pt x="23988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19821" y="2987135"/>
              <a:ext cx="34925" cy="316865"/>
            </a:xfrm>
            <a:custGeom>
              <a:avLst/>
              <a:gdLst/>
              <a:ahLst/>
              <a:cxnLst/>
              <a:rect l="l" t="t" r="r" b="b"/>
              <a:pathLst>
                <a:path w="34925" h="316864">
                  <a:moveTo>
                    <a:pt x="8033" y="9048"/>
                  </a:moveTo>
                  <a:lnTo>
                    <a:pt x="3598" y="41363"/>
                  </a:lnTo>
                  <a:lnTo>
                    <a:pt x="1124" y="91034"/>
                  </a:lnTo>
                  <a:lnTo>
                    <a:pt x="96" y="150018"/>
                  </a:lnTo>
                  <a:lnTo>
                    <a:pt x="0" y="210273"/>
                  </a:lnTo>
                  <a:lnTo>
                    <a:pt x="319" y="263754"/>
                  </a:lnTo>
                  <a:lnTo>
                    <a:pt x="540" y="302418"/>
                  </a:lnTo>
                  <a:lnTo>
                    <a:pt x="4648" y="313134"/>
                  </a:lnTo>
                  <a:lnTo>
                    <a:pt x="13685" y="316706"/>
                  </a:lnTo>
                  <a:lnTo>
                    <a:pt x="22722" y="313134"/>
                  </a:lnTo>
                  <a:lnTo>
                    <a:pt x="26829" y="302418"/>
                  </a:lnTo>
                  <a:lnTo>
                    <a:pt x="26344" y="268816"/>
                  </a:lnTo>
                  <a:lnTo>
                    <a:pt x="25442" y="219022"/>
                  </a:lnTo>
                  <a:lnTo>
                    <a:pt x="24956" y="160972"/>
                  </a:lnTo>
                  <a:lnTo>
                    <a:pt x="25719" y="102605"/>
                  </a:lnTo>
                  <a:lnTo>
                    <a:pt x="28564" y="51858"/>
                  </a:lnTo>
                  <a:lnTo>
                    <a:pt x="34322" y="16668"/>
                  </a:lnTo>
                  <a:lnTo>
                    <a:pt x="32304" y="5298"/>
                  </a:lnTo>
                  <a:lnTo>
                    <a:pt x="23988" y="0"/>
                  </a:lnTo>
                  <a:lnTo>
                    <a:pt x="14266" y="1131"/>
                  </a:lnTo>
                  <a:lnTo>
                    <a:pt x="8033" y="9048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50791" y="2978086"/>
              <a:ext cx="175260" cy="323215"/>
            </a:xfrm>
            <a:custGeom>
              <a:avLst/>
              <a:gdLst/>
              <a:ahLst/>
              <a:cxnLst/>
              <a:rect l="l" t="t" r="r" b="b"/>
              <a:pathLst>
                <a:path w="175260" h="323214">
                  <a:moveTo>
                    <a:pt x="161226" y="0"/>
                  </a:moveTo>
                  <a:lnTo>
                    <a:pt x="152102" y="3571"/>
                  </a:lnTo>
                  <a:lnTo>
                    <a:pt x="147955" y="14287"/>
                  </a:lnTo>
                  <a:lnTo>
                    <a:pt x="146857" y="52215"/>
                  </a:lnTo>
                  <a:lnTo>
                    <a:pt x="147406" y="107737"/>
                  </a:lnTo>
                  <a:lnTo>
                    <a:pt x="148503" y="169122"/>
                  </a:lnTo>
                  <a:lnTo>
                    <a:pt x="149052" y="224644"/>
                  </a:lnTo>
                  <a:lnTo>
                    <a:pt x="147955" y="262572"/>
                  </a:lnTo>
                  <a:lnTo>
                    <a:pt x="142227" y="263628"/>
                  </a:lnTo>
                  <a:lnTo>
                    <a:pt x="131927" y="241719"/>
                  </a:lnTo>
                  <a:lnTo>
                    <a:pt x="99726" y="154903"/>
                  </a:lnTo>
                  <a:lnTo>
                    <a:pt x="78882" y="102943"/>
                  </a:lnTo>
                  <a:lnTo>
                    <a:pt x="55581" y="53913"/>
                  </a:lnTo>
                  <a:lnTo>
                    <a:pt x="30353" y="14287"/>
                  </a:lnTo>
                  <a:lnTo>
                    <a:pt x="17627" y="6846"/>
                  </a:lnTo>
                  <a:lnTo>
                    <a:pt x="8080" y="9048"/>
                  </a:lnTo>
                  <a:lnTo>
                    <a:pt x="2081" y="14823"/>
                  </a:lnTo>
                  <a:lnTo>
                    <a:pt x="0" y="18097"/>
                  </a:lnTo>
                  <a:lnTo>
                    <a:pt x="264" y="62162"/>
                  </a:lnTo>
                  <a:lnTo>
                    <a:pt x="1428" y="158972"/>
                  </a:lnTo>
                  <a:lnTo>
                    <a:pt x="1693" y="209387"/>
                  </a:lnTo>
                  <a:lnTo>
                    <a:pt x="1322" y="259591"/>
                  </a:lnTo>
                  <a:lnTo>
                    <a:pt x="0" y="308419"/>
                  </a:lnTo>
                  <a:lnTo>
                    <a:pt x="4742" y="319135"/>
                  </a:lnTo>
                  <a:lnTo>
                    <a:pt x="15176" y="322706"/>
                  </a:lnTo>
                  <a:lnTo>
                    <a:pt x="25610" y="319135"/>
                  </a:lnTo>
                  <a:lnTo>
                    <a:pt x="30353" y="308419"/>
                  </a:lnTo>
                  <a:lnTo>
                    <a:pt x="31115" y="263658"/>
                  </a:lnTo>
                  <a:lnTo>
                    <a:pt x="34467" y="170363"/>
                  </a:lnTo>
                  <a:lnTo>
                    <a:pt x="35229" y="124011"/>
                  </a:lnTo>
                  <a:lnTo>
                    <a:pt x="34162" y="79311"/>
                  </a:lnTo>
                  <a:lnTo>
                    <a:pt x="53136" y="121451"/>
                  </a:lnTo>
                  <a:lnTo>
                    <a:pt x="73025" y="168168"/>
                  </a:lnTo>
                  <a:lnTo>
                    <a:pt x="92913" y="216727"/>
                  </a:lnTo>
                  <a:lnTo>
                    <a:pt x="111887" y="264390"/>
                  </a:lnTo>
                  <a:lnTo>
                    <a:pt x="129032" y="308419"/>
                  </a:lnTo>
                  <a:lnTo>
                    <a:pt x="133179" y="313301"/>
                  </a:lnTo>
                  <a:lnTo>
                    <a:pt x="139446" y="316039"/>
                  </a:lnTo>
                  <a:lnTo>
                    <a:pt x="147141" y="315920"/>
                  </a:lnTo>
                  <a:lnTo>
                    <a:pt x="155575" y="312229"/>
                  </a:lnTo>
                  <a:lnTo>
                    <a:pt x="167251" y="286155"/>
                  </a:lnTo>
                  <a:lnTo>
                    <a:pt x="173124" y="237497"/>
                  </a:lnTo>
                  <a:lnTo>
                    <a:pt x="174990" y="176117"/>
                  </a:lnTo>
                  <a:lnTo>
                    <a:pt x="174643" y="111879"/>
                  </a:lnTo>
                  <a:lnTo>
                    <a:pt x="173881" y="54648"/>
                  </a:lnTo>
                  <a:lnTo>
                    <a:pt x="174498" y="14287"/>
                  </a:lnTo>
                  <a:lnTo>
                    <a:pt x="170350" y="3571"/>
                  </a:lnTo>
                  <a:lnTo>
                    <a:pt x="161226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50791" y="2978086"/>
              <a:ext cx="175260" cy="323215"/>
            </a:xfrm>
            <a:custGeom>
              <a:avLst/>
              <a:gdLst/>
              <a:ahLst/>
              <a:cxnLst/>
              <a:rect l="l" t="t" r="r" b="b"/>
              <a:pathLst>
                <a:path w="175260" h="323214">
                  <a:moveTo>
                    <a:pt x="174498" y="14287"/>
                  </a:moveTo>
                  <a:lnTo>
                    <a:pt x="170350" y="3571"/>
                  </a:lnTo>
                  <a:lnTo>
                    <a:pt x="161226" y="0"/>
                  </a:lnTo>
                  <a:lnTo>
                    <a:pt x="152102" y="3571"/>
                  </a:lnTo>
                  <a:lnTo>
                    <a:pt x="147955" y="14287"/>
                  </a:lnTo>
                  <a:lnTo>
                    <a:pt x="146857" y="52215"/>
                  </a:lnTo>
                  <a:lnTo>
                    <a:pt x="147406" y="107737"/>
                  </a:lnTo>
                  <a:lnTo>
                    <a:pt x="148503" y="169122"/>
                  </a:lnTo>
                  <a:lnTo>
                    <a:pt x="149052" y="224644"/>
                  </a:lnTo>
                  <a:lnTo>
                    <a:pt x="147955" y="262572"/>
                  </a:lnTo>
                  <a:lnTo>
                    <a:pt x="142227" y="263628"/>
                  </a:lnTo>
                  <a:lnTo>
                    <a:pt x="131927" y="241719"/>
                  </a:lnTo>
                  <a:lnTo>
                    <a:pt x="117583" y="203319"/>
                  </a:lnTo>
                  <a:lnTo>
                    <a:pt x="99726" y="154903"/>
                  </a:lnTo>
                  <a:lnTo>
                    <a:pt x="78882" y="102943"/>
                  </a:lnTo>
                  <a:lnTo>
                    <a:pt x="55581" y="53913"/>
                  </a:lnTo>
                  <a:lnTo>
                    <a:pt x="30353" y="14287"/>
                  </a:lnTo>
                  <a:lnTo>
                    <a:pt x="17627" y="6846"/>
                  </a:lnTo>
                  <a:lnTo>
                    <a:pt x="8080" y="9048"/>
                  </a:lnTo>
                  <a:lnTo>
                    <a:pt x="2081" y="14823"/>
                  </a:lnTo>
                  <a:lnTo>
                    <a:pt x="0" y="18097"/>
                  </a:lnTo>
                  <a:lnTo>
                    <a:pt x="264" y="62162"/>
                  </a:lnTo>
                  <a:lnTo>
                    <a:pt x="846" y="109509"/>
                  </a:lnTo>
                  <a:lnTo>
                    <a:pt x="1428" y="158972"/>
                  </a:lnTo>
                  <a:lnTo>
                    <a:pt x="1693" y="209387"/>
                  </a:lnTo>
                  <a:lnTo>
                    <a:pt x="1322" y="259591"/>
                  </a:lnTo>
                  <a:lnTo>
                    <a:pt x="0" y="308419"/>
                  </a:lnTo>
                  <a:lnTo>
                    <a:pt x="4742" y="319135"/>
                  </a:lnTo>
                  <a:lnTo>
                    <a:pt x="15176" y="322706"/>
                  </a:lnTo>
                  <a:lnTo>
                    <a:pt x="25610" y="319135"/>
                  </a:lnTo>
                  <a:lnTo>
                    <a:pt x="30353" y="308419"/>
                  </a:lnTo>
                  <a:lnTo>
                    <a:pt x="31115" y="263658"/>
                  </a:lnTo>
                  <a:lnTo>
                    <a:pt x="32791" y="217276"/>
                  </a:lnTo>
                  <a:lnTo>
                    <a:pt x="34467" y="170363"/>
                  </a:lnTo>
                  <a:lnTo>
                    <a:pt x="35229" y="124011"/>
                  </a:lnTo>
                  <a:lnTo>
                    <a:pt x="34162" y="79311"/>
                  </a:lnTo>
                  <a:lnTo>
                    <a:pt x="53136" y="121451"/>
                  </a:lnTo>
                  <a:lnTo>
                    <a:pt x="73025" y="168168"/>
                  </a:lnTo>
                  <a:lnTo>
                    <a:pt x="92913" y="216727"/>
                  </a:lnTo>
                  <a:lnTo>
                    <a:pt x="111887" y="264390"/>
                  </a:lnTo>
                  <a:lnTo>
                    <a:pt x="129032" y="308419"/>
                  </a:lnTo>
                  <a:lnTo>
                    <a:pt x="133179" y="313301"/>
                  </a:lnTo>
                  <a:lnTo>
                    <a:pt x="139446" y="316039"/>
                  </a:lnTo>
                  <a:lnTo>
                    <a:pt x="147141" y="315920"/>
                  </a:lnTo>
                  <a:lnTo>
                    <a:pt x="155575" y="312229"/>
                  </a:lnTo>
                  <a:lnTo>
                    <a:pt x="167251" y="286155"/>
                  </a:lnTo>
                  <a:lnTo>
                    <a:pt x="173124" y="237497"/>
                  </a:lnTo>
                  <a:lnTo>
                    <a:pt x="174990" y="176117"/>
                  </a:lnTo>
                  <a:lnTo>
                    <a:pt x="174643" y="111879"/>
                  </a:lnTo>
                  <a:lnTo>
                    <a:pt x="173881" y="54648"/>
                  </a:lnTo>
                  <a:lnTo>
                    <a:pt x="174498" y="14287"/>
                  </a:lnTo>
                  <a:close/>
                </a:path>
              </a:pathLst>
            </a:custGeom>
            <a:ln w="9143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3134" y="2978182"/>
              <a:ext cx="198120" cy="319405"/>
            </a:xfrm>
            <a:custGeom>
              <a:avLst/>
              <a:gdLst/>
              <a:ahLst/>
              <a:cxnLst/>
              <a:rect l="l" t="t" r="r" b="b"/>
              <a:pathLst>
                <a:path w="198120" h="319404">
                  <a:moveTo>
                    <a:pt x="92490" y="0"/>
                  </a:moveTo>
                  <a:lnTo>
                    <a:pt x="37683" y="31652"/>
                  </a:lnTo>
                  <a:lnTo>
                    <a:pt x="20247" y="66845"/>
                  </a:lnTo>
                  <a:lnTo>
                    <a:pt x="8589" y="109036"/>
                  </a:lnTo>
                  <a:lnTo>
                    <a:pt x="2057" y="153788"/>
                  </a:lnTo>
                  <a:lnTo>
                    <a:pt x="0" y="196664"/>
                  </a:lnTo>
                  <a:lnTo>
                    <a:pt x="1766" y="233230"/>
                  </a:lnTo>
                  <a:lnTo>
                    <a:pt x="6704" y="259047"/>
                  </a:lnTo>
                  <a:lnTo>
                    <a:pt x="30937" y="296050"/>
                  </a:lnTo>
                  <a:lnTo>
                    <a:pt x="73601" y="315991"/>
                  </a:lnTo>
                  <a:lnTo>
                    <a:pt x="123362" y="318858"/>
                  </a:lnTo>
                  <a:lnTo>
                    <a:pt x="168883" y="304640"/>
                  </a:lnTo>
                  <a:lnTo>
                    <a:pt x="190721" y="278773"/>
                  </a:lnTo>
                  <a:lnTo>
                    <a:pt x="197892" y="243426"/>
                  </a:lnTo>
                  <a:lnTo>
                    <a:pt x="191121" y="207348"/>
                  </a:lnTo>
                  <a:lnTo>
                    <a:pt x="138657" y="167988"/>
                  </a:lnTo>
                  <a:lnTo>
                    <a:pt x="138657" y="194531"/>
                  </a:lnTo>
                  <a:lnTo>
                    <a:pt x="163589" y="207765"/>
                  </a:lnTo>
                  <a:lnTo>
                    <a:pt x="168375" y="237727"/>
                  </a:lnTo>
                  <a:lnTo>
                    <a:pt x="158303" y="269809"/>
                  </a:lnTo>
                  <a:lnTo>
                    <a:pt x="138657" y="289400"/>
                  </a:lnTo>
                  <a:lnTo>
                    <a:pt x="117674" y="294641"/>
                  </a:lnTo>
                  <a:lnTo>
                    <a:pt x="95287" y="294179"/>
                  </a:lnTo>
                  <a:lnTo>
                    <a:pt x="51916" y="281907"/>
                  </a:lnTo>
                  <a:lnTo>
                    <a:pt x="27373" y="240601"/>
                  </a:lnTo>
                  <a:lnTo>
                    <a:pt x="25377" y="213006"/>
                  </a:lnTo>
                  <a:lnTo>
                    <a:pt x="25500" y="190721"/>
                  </a:lnTo>
                  <a:lnTo>
                    <a:pt x="32490" y="121742"/>
                  </a:lnTo>
                  <a:lnTo>
                    <a:pt x="43423" y="80216"/>
                  </a:lnTo>
                  <a:lnTo>
                    <a:pt x="61267" y="45960"/>
                  </a:lnTo>
                  <a:lnTo>
                    <a:pt x="87486" y="27947"/>
                  </a:lnTo>
                  <a:lnTo>
                    <a:pt x="123544" y="35146"/>
                  </a:lnTo>
                  <a:lnTo>
                    <a:pt x="126560" y="39252"/>
                  </a:lnTo>
                  <a:lnTo>
                    <a:pt x="141118" y="51702"/>
                  </a:lnTo>
                  <a:lnTo>
                    <a:pt x="146277" y="57879"/>
                  </a:lnTo>
                  <a:lnTo>
                    <a:pt x="149960" y="65499"/>
                  </a:lnTo>
                  <a:lnTo>
                    <a:pt x="157580" y="69309"/>
                  </a:lnTo>
                  <a:lnTo>
                    <a:pt x="165073" y="65499"/>
                  </a:lnTo>
                  <a:lnTo>
                    <a:pt x="168883" y="65499"/>
                  </a:lnTo>
                  <a:lnTo>
                    <a:pt x="176376" y="57879"/>
                  </a:lnTo>
                  <a:lnTo>
                    <a:pt x="150452" y="27114"/>
                  </a:lnTo>
                  <a:lnTo>
                    <a:pt x="131164" y="12413"/>
                  </a:lnTo>
                  <a:lnTo>
                    <a:pt x="92490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93134" y="2978182"/>
              <a:ext cx="198120" cy="319405"/>
            </a:xfrm>
            <a:custGeom>
              <a:avLst/>
              <a:gdLst/>
              <a:ahLst/>
              <a:cxnLst/>
              <a:rect l="l" t="t" r="r" b="b"/>
              <a:pathLst>
                <a:path w="198120" h="319404">
                  <a:moveTo>
                    <a:pt x="138657" y="167988"/>
                  </a:moveTo>
                  <a:lnTo>
                    <a:pt x="128084" y="172136"/>
                  </a:lnTo>
                  <a:lnTo>
                    <a:pt x="124560" y="181260"/>
                  </a:lnTo>
                  <a:lnTo>
                    <a:pt x="128084" y="190384"/>
                  </a:lnTo>
                  <a:lnTo>
                    <a:pt x="138657" y="194531"/>
                  </a:lnTo>
                  <a:lnTo>
                    <a:pt x="163589" y="207765"/>
                  </a:lnTo>
                  <a:lnTo>
                    <a:pt x="168375" y="237727"/>
                  </a:lnTo>
                  <a:lnTo>
                    <a:pt x="158303" y="269809"/>
                  </a:lnTo>
                  <a:lnTo>
                    <a:pt x="138657" y="289400"/>
                  </a:lnTo>
                  <a:lnTo>
                    <a:pt x="117674" y="294641"/>
                  </a:lnTo>
                  <a:lnTo>
                    <a:pt x="95287" y="294179"/>
                  </a:lnTo>
                  <a:lnTo>
                    <a:pt x="51916" y="281907"/>
                  </a:lnTo>
                  <a:lnTo>
                    <a:pt x="27373" y="240601"/>
                  </a:lnTo>
                  <a:lnTo>
                    <a:pt x="25377" y="213006"/>
                  </a:lnTo>
                  <a:lnTo>
                    <a:pt x="25500" y="190721"/>
                  </a:lnTo>
                  <a:lnTo>
                    <a:pt x="32490" y="121742"/>
                  </a:lnTo>
                  <a:lnTo>
                    <a:pt x="43423" y="80216"/>
                  </a:lnTo>
                  <a:lnTo>
                    <a:pt x="61267" y="45960"/>
                  </a:lnTo>
                  <a:lnTo>
                    <a:pt x="87486" y="27947"/>
                  </a:lnTo>
                  <a:lnTo>
                    <a:pt x="123544" y="35146"/>
                  </a:lnTo>
                  <a:lnTo>
                    <a:pt x="126560" y="39252"/>
                  </a:lnTo>
                  <a:lnTo>
                    <a:pt x="133482" y="45132"/>
                  </a:lnTo>
                  <a:lnTo>
                    <a:pt x="141118" y="51702"/>
                  </a:lnTo>
                  <a:lnTo>
                    <a:pt x="146277" y="57879"/>
                  </a:lnTo>
                  <a:lnTo>
                    <a:pt x="149960" y="65499"/>
                  </a:lnTo>
                  <a:lnTo>
                    <a:pt x="157580" y="69309"/>
                  </a:lnTo>
                  <a:lnTo>
                    <a:pt x="165073" y="65499"/>
                  </a:lnTo>
                  <a:lnTo>
                    <a:pt x="168883" y="65499"/>
                  </a:lnTo>
                  <a:lnTo>
                    <a:pt x="176376" y="57879"/>
                  </a:lnTo>
                  <a:lnTo>
                    <a:pt x="150452" y="27114"/>
                  </a:lnTo>
                  <a:lnTo>
                    <a:pt x="92490" y="0"/>
                  </a:lnTo>
                  <a:lnTo>
                    <a:pt x="61547" y="7891"/>
                  </a:lnTo>
                  <a:lnTo>
                    <a:pt x="20247" y="66845"/>
                  </a:lnTo>
                  <a:lnTo>
                    <a:pt x="8589" y="109036"/>
                  </a:lnTo>
                  <a:lnTo>
                    <a:pt x="2057" y="153788"/>
                  </a:lnTo>
                  <a:lnTo>
                    <a:pt x="0" y="196664"/>
                  </a:lnTo>
                  <a:lnTo>
                    <a:pt x="1766" y="233230"/>
                  </a:lnTo>
                  <a:lnTo>
                    <a:pt x="6704" y="259047"/>
                  </a:lnTo>
                  <a:lnTo>
                    <a:pt x="30937" y="296050"/>
                  </a:lnTo>
                  <a:lnTo>
                    <a:pt x="73601" y="315991"/>
                  </a:lnTo>
                  <a:lnTo>
                    <a:pt x="123362" y="318858"/>
                  </a:lnTo>
                  <a:lnTo>
                    <a:pt x="168883" y="304640"/>
                  </a:lnTo>
                  <a:lnTo>
                    <a:pt x="190721" y="278773"/>
                  </a:lnTo>
                  <a:lnTo>
                    <a:pt x="197892" y="243426"/>
                  </a:lnTo>
                  <a:lnTo>
                    <a:pt x="191121" y="207348"/>
                  </a:lnTo>
                  <a:lnTo>
                    <a:pt x="171135" y="179286"/>
                  </a:lnTo>
                  <a:lnTo>
                    <a:pt x="138657" y="167988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047738" y="2904235"/>
            <a:ext cx="400812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03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660A1"/>
                </a:solidFill>
                <a:latin typeface="Arial MT"/>
                <a:cs typeface="Arial MT"/>
              </a:rPr>
              <a:t>Always</a:t>
            </a:r>
            <a:r>
              <a:rPr sz="2400" spc="1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660A1"/>
                </a:solidFill>
                <a:latin typeface="Arial MT"/>
                <a:cs typeface="Arial MT"/>
              </a:rPr>
              <a:t>let</a:t>
            </a:r>
            <a:r>
              <a:rPr sz="2400" spc="-1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660A1"/>
                </a:solidFill>
                <a:latin typeface="Arial MT"/>
                <a:cs typeface="Arial MT"/>
              </a:rPr>
              <a:t>your interviewer </a:t>
            </a:r>
            <a:r>
              <a:rPr sz="2400" spc="-65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660A1"/>
                </a:solidFill>
                <a:latin typeface="Arial MT"/>
                <a:cs typeface="Arial MT"/>
              </a:rPr>
              <a:t>know</a:t>
            </a:r>
            <a:r>
              <a:rPr sz="240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660A1"/>
                </a:solidFill>
                <a:latin typeface="Arial MT"/>
                <a:cs typeface="Arial MT"/>
              </a:rPr>
              <a:t>about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Arial MT"/>
              <a:cs typeface="Arial MT"/>
            </a:endParaRPr>
          </a:p>
          <a:p>
            <a:pPr marL="12700" marR="5080">
              <a:lnSpc>
                <a:spcPct val="120900"/>
              </a:lnSpc>
            </a:pP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What</a:t>
            </a:r>
            <a:r>
              <a:rPr sz="2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are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you</a:t>
            </a:r>
            <a:r>
              <a:rPr sz="2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doing?</a:t>
            </a:r>
            <a:r>
              <a:rPr sz="24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Why? </a:t>
            </a:r>
            <a:r>
              <a:rPr sz="2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What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are you planning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to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do? </a:t>
            </a:r>
            <a:r>
              <a:rPr sz="2400" spc="-6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How</a:t>
            </a:r>
            <a:r>
              <a:rPr sz="2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do you</a:t>
            </a:r>
            <a:r>
              <a:rPr sz="2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plan</a:t>
            </a:r>
            <a:r>
              <a:rPr sz="2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to </a:t>
            </a:r>
            <a:r>
              <a:rPr sz="2400" spc="-10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 so?</a:t>
            </a:r>
            <a:endParaRPr sz="2400">
              <a:latin typeface="Arial MT"/>
              <a:cs typeface="Arial MT"/>
            </a:endParaRPr>
          </a:p>
          <a:p>
            <a:pPr marL="12700" marR="1778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What</a:t>
            </a:r>
            <a:r>
              <a:rPr sz="2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does the result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4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your </a:t>
            </a:r>
            <a:r>
              <a:rPr sz="2400" spc="-65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long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calculations</a:t>
            </a:r>
            <a:r>
              <a:rPr sz="2400" spc="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mean?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25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19388" y="669036"/>
            <a:ext cx="2745105" cy="2420620"/>
            <a:chOff x="8819388" y="669036"/>
            <a:chExt cx="2745105" cy="2420620"/>
          </a:xfrm>
        </p:grpSpPr>
        <p:sp>
          <p:nvSpPr>
            <p:cNvPr id="4" name="object 4"/>
            <p:cNvSpPr/>
            <p:nvPr/>
          </p:nvSpPr>
          <p:spPr>
            <a:xfrm>
              <a:off x="9244584" y="669036"/>
              <a:ext cx="2319655" cy="2318385"/>
            </a:xfrm>
            <a:custGeom>
              <a:avLst/>
              <a:gdLst/>
              <a:ahLst/>
              <a:cxnLst/>
              <a:rect l="l" t="t" r="r" b="b"/>
              <a:pathLst>
                <a:path w="2319654" h="2318385">
                  <a:moveTo>
                    <a:pt x="1159764" y="0"/>
                  </a:moveTo>
                  <a:lnTo>
                    <a:pt x="1111962" y="966"/>
                  </a:lnTo>
                  <a:lnTo>
                    <a:pt x="1064653" y="3842"/>
                  </a:lnTo>
                  <a:lnTo>
                    <a:pt x="1017872" y="8589"/>
                  </a:lnTo>
                  <a:lnTo>
                    <a:pt x="971658" y="15169"/>
                  </a:lnTo>
                  <a:lnTo>
                    <a:pt x="926048" y="23547"/>
                  </a:lnTo>
                  <a:lnTo>
                    <a:pt x="881078" y="33684"/>
                  </a:lnTo>
                  <a:lnTo>
                    <a:pt x="836787" y="45544"/>
                  </a:lnTo>
                  <a:lnTo>
                    <a:pt x="793211" y="59088"/>
                  </a:lnTo>
                  <a:lnTo>
                    <a:pt x="750388" y="74280"/>
                  </a:lnTo>
                  <a:lnTo>
                    <a:pt x="708356" y="91082"/>
                  </a:lnTo>
                  <a:lnTo>
                    <a:pt x="667151" y="109458"/>
                  </a:lnTo>
                  <a:lnTo>
                    <a:pt x="626811" y="129369"/>
                  </a:lnTo>
                  <a:lnTo>
                    <a:pt x="587374" y="150778"/>
                  </a:lnTo>
                  <a:lnTo>
                    <a:pt x="548875" y="173649"/>
                  </a:lnTo>
                  <a:lnTo>
                    <a:pt x="511354" y="197944"/>
                  </a:lnTo>
                  <a:lnTo>
                    <a:pt x="474847" y="223625"/>
                  </a:lnTo>
                  <a:lnTo>
                    <a:pt x="439392" y="250656"/>
                  </a:lnTo>
                  <a:lnTo>
                    <a:pt x="405026" y="278998"/>
                  </a:lnTo>
                  <a:lnTo>
                    <a:pt x="371785" y="308616"/>
                  </a:lnTo>
                  <a:lnTo>
                    <a:pt x="339709" y="339471"/>
                  </a:lnTo>
                  <a:lnTo>
                    <a:pt x="308833" y="371525"/>
                  </a:lnTo>
                  <a:lnTo>
                    <a:pt x="279195" y="404743"/>
                  </a:lnTo>
                  <a:lnTo>
                    <a:pt x="250833" y="439087"/>
                  </a:lnTo>
                  <a:lnTo>
                    <a:pt x="223784" y="474518"/>
                  </a:lnTo>
                  <a:lnTo>
                    <a:pt x="198085" y="511001"/>
                  </a:lnTo>
                  <a:lnTo>
                    <a:pt x="173773" y="548497"/>
                  </a:lnTo>
                  <a:lnTo>
                    <a:pt x="150886" y="586970"/>
                  </a:lnTo>
                  <a:lnTo>
                    <a:pt x="129461" y="626382"/>
                  </a:lnTo>
                  <a:lnTo>
                    <a:pt x="109536" y="666695"/>
                  </a:lnTo>
                  <a:lnTo>
                    <a:pt x="91148" y="707874"/>
                  </a:lnTo>
                  <a:lnTo>
                    <a:pt x="74334" y="749879"/>
                  </a:lnTo>
                  <a:lnTo>
                    <a:pt x="59131" y="792675"/>
                  </a:lnTo>
                  <a:lnTo>
                    <a:pt x="45577" y="836223"/>
                  </a:lnTo>
                  <a:lnTo>
                    <a:pt x="33709" y="880486"/>
                  </a:lnTo>
                  <a:lnTo>
                    <a:pt x="23564" y="925428"/>
                  </a:lnTo>
                  <a:lnTo>
                    <a:pt x="15180" y="971010"/>
                  </a:lnTo>
                  <a:lnTo>
                    <a:pt x="8595" y="1017196"/>
                  </a:lnTo>
                  <a:lnTo>
                    <a:pt x="3845" y="1063948"/>
                  </a:lnTo>
                  <a:lnTo>
                    <a:pt x="967" y="1111229"/>
                  </a:lnTo>
                  <a:lnTo>
                    <a:pt x="0" y="1159002"/>
                  </a:lnTo>
                  <a:lnTo>
                    <a:pt x="967" y="1206774"/>
                  </a:lnTo>
                  <a:lnTo>
                    <a:pt x="3845" y="1254055"/>
                  </a:lnTo>
                  <a:lnTo>
                    <a:pt x="8595" y="1300807"/>
                  </a:lnTo>
                  <a:lnTo>
                    <a:pt x="15180" y="1346993"/>
                  </a:lnTo>
                  <a:lnTo>
                    <a:pt x="23564" y="1392575"/>
                  </a:lnTo>
                  <a:lnTo>
                    <a:pt x="33709" y="1437517"/>
                  </a:lnTo>
                  <a:lnTo>
                    <a:pt x="45577" y="1481780"/>
                  </a:lnTo>
                  <a:lnTo>
                    <a:pt x="59131" y="1525328"/>
                  </a:lnTo>
                  <a:lnTo>
                    <a:pt x="74334" y="1568124"/>
                  </a:lnTo>
                  <a:lnTo>
                    <a:pt x="91148" y="1610129"/>
                  </a:lnTo>
                  <a:lnTo>
                    <a:pt x="109536" y="1651308"/>
                  </a:lnTo>
                  <a:lnTo>
                    <a:pt x="129461" y="1691621"/>
                  </a:lnTo>
                  <a:lnTo>
                    <a:pt x="150886" y="1731033"/>
                  </a:lnTo>
                  <a:lnTo>
                    <a:pt x="173773" y="1769506"/>
                  </a:lnTo>
                  <a:lnTo>
                    <a:pt x="198085" y="1807002"/>
                  </a:lnTo>
                  <a:lnTo>
                    <a:pt x="223784" y="1843485"/>
                  </a:lnTo>
                  <a:lnTo>
                    <a:pt x="250833" y="1878916"/>
                  </a:lnTo>
                  <a:lnTo>
                    <a:pt x="279195" y="1913260"/>
                  </a:lnTo>
                  <a:lnTo>
                    <a:pt x="308833" y="1946478"/>
                  </a:lnTo>
                  <a:lnTo>
                    <a:pt x="339709" y="1978533"/>
                  </a:lnTo>
                  <a:lnTo>
                    <a:pt x="371785" y="2009387"/>
                  </a:lnTo>
                  <a:lnTo>
                    <a:pt x="405026" y="2039005"/>
                  </a:lnTo>
                  <a:lnTo>
                    <a:pt x="439392" y="2067347"/>
                  </a:lnTo>
                  <a:lnTo>
                    <a:pt x="474847" y="2094378"/>
                  </a:lnTo>
                  <a:lnTo>
                    <a:pt x="511354" y="2120059"/>
                  </a:lnTo>
                  <a:lnTo>
                    <a:pt x="548875" y="2144354"/>
                  </a:lnTo>
                  <a:lnTo>
                    <a:pt x="587374" y="2167225"/>
                  </a:lnTo>
                  <a:lnTo>
                    <a:pt x="626811" y="2188634"/>
                  </a:lnTo>
                  <a:lnTo>
                    <a:pt x="667151" y="2208545"/>
                  </a:lnTo>
                  <a:lnTo>
                    <a:pt x="708356" y="2226921"/>
                  </a:lnTo>
                  <a:lnTo>
                    <a:pt x="750388" y="2243723"/>
                  </a:lnTo>
                  <a:lnTo>
                    <a:pt x="793211" y="2258915"/>
                  </a:lnTo>
                  <a:lnTo>
                    <a:pt x="836787" y="2272459"/>
                  </a:lnTo>
                  <a:lnTo>
                    <a:pt x="881078" y="2284319"/>
                  </a:lnTo>
                  <a:lnTo>
                    <a:pt x="926048" y="2294456"/>
                  </a:lnTo>
                  <a:lnTo>
                    <a:pt x="971658" y="2302834"/>
                  </a:lnTo>
                  <a:lnTo>
                    <a:pt x="1017872" y="2309414"/>
                  </a:lnTo>
                  <a:lnTo>
                    <a:pt x="1064653" y="2314161"/>
                  </a:lnTo>
                  <a:lnTo>
                    <a:pt x="1111962" y="2317037"/>
                  </a:lnTo>
                  <a:lnTo>
                    <a:pt x="1159764" y="2318004"/>
                  </a:lnTo>
                  <a:lnTo>
                    <a:pt x="1207565" y="2317037"/>
                  </a:lnTo>
                  <a:lnTo>
                    <a:pt x="1254874" y="2314161"/>
                  </a:lnTo>
                  <a:lnTo>
                    <a:pt x="1301655" y="2309414"/>
                  </a:lnTo>
                  <a:lnTo>
                    <a:pt x="1347869" y="2302834"/>
                  </a:lnTo>
                  <a:lnTo>
                    <a:pt x="1393479" y="2294456"/>
                  </a:lnTo>
                  <a:lnTo>
                    <a:pt x="1438449" y="2284319"/>
                  </a:lnTo>
                  <a:lnTo>
                    <a:pt x="1482740" y="2272459"/>
                  </a:lnTo>
                  <a:lnTo>
                    <a:pt x="1526316" y="2258915"/>
                  </a:lnTo>
                  <a:lnTo>
                    <a:pt x="1569139" y="2243723"/>
                  </a:lnTo>
                  <a:lnTo>
                    <a:pt x="1611171" y="2226921"/>
                  </a:lnTo>
                  <a:lnTo>
                    <a:pt x="1652376" y="2208545"/>
                  </a:lnTo>
                  <a:lnTo>
                    <a:pt x="1692716" y="2188634"/>
                  </a:lnTo>
                  <a:lnTo>
                    <a:pt x="1732153" y="2167225"/>
                  </a:lnTo>
                  <a:lnTo>
                    <a:pt x="1770652" y="2144354"/>
                  </a:lnTo>
                  <a:lnTo>
                    <a:pt x="1808173" y="2120059"/>
                  </a:lnTo>
                  <a:lnTo>
                    <a:pt x="1844680" y="2094378"/>
                  </a:lnTo>
                  <a:lnTo>
                    <a:pt x="1880135" y="2067347"/>
                  </a:lnTo>
                  <a:lnTo>
                    <a:pt x="1914501" y="2039005"/>
                  </a:lnTo>
                  <a:lnTo>
                    <a:pt x="1947742" y="2009387"/>
                  </a:lnTo>
                  <a:lnTo>
                    <a:pt x="1979818" y="1978532"/>
                  </a:lnTo>
                  <a:lnTo>
                    <a:pt x="2010694" y="1946478"/>
                  </a:lnTo>
                  <a:lnTo>
                    <a:pt x="2040332" y="1913260"/>
                  </a:lnTo>
                  <a:lnTo>
                    <a:pt x="2068694" y="1878916"/>
                  </a:lnTo>
                  <a:lnTo>
                    <a:pt x="2095743" y="1843485"/>
                  </a:lnTo>
                  <a:lnTo>
                    <a:pt x="2121442" y="1807002"/>
                  </a:lnTo>
                  <a:lnTo>
                    <a:pt x="2145754" y="1769506"/>
                  </a:lnTo>
                  <a:lnTo>
                    <a:pt x="2168641" y="1731033"/>
                  </a:lnTo>
                  <a:lnTo>
                    <a:pt x="2190066" y="1691621"/>
                  </a:lnTo>
                  <a:lnTo>
                    <a:pt x="2209991" y="1651308"/>
                  </a:lnTo>
                  <a:lnTo>
                    <a:pt x="2228379" y="1610129"/>
                  </a:lnTo>
                  <a:lnTo>
                    <a:pt x="2245193" y="1568124"/>
                  </a:lnTo>
                  <a:lnTo>
                    <a:pt x="2260396" y="1525328"/>
                  </a:lnTo>
                  <a:lnTo>
                    <a:pt x="2273950" y="1481780"/>
                  </a:lnTo>
                  <a:lnTo>
                    <a:pt x="2285818" y="1437517"/>
                  </a:lnTo>
                  <a:lnTo>
                    <a:pt x="2295963" y="1392575"/>
                  </a:lnTo>
                  <a:lnTo>
                    <a:pt x="2304347" y="1346993"/>
                  </a:lnTo>
                  <a:lnTo>
                    <a:pt x="2310932" y="1300807"/>
                  </a:lnTo>
                  <a:lnTo>
                    <a:pt x="2315682" y="1254055"/>
                  </a:lnTo>
                  <a:lnTo>
                    <a:pt x="2318560" y="1206774"/>
                  </a:lnTo>
                  <a:lnTo>
                    <a:pt x="2319528" y="1159002"/>
                  </a:lnTo>
                  <a:lnTo>
                    <a:pt x="2318560" y="1111229"/>
                  </a:lnTo>
                  <a:lnTo>
                    <a:pt x="2315682" y="1063948"/>
                  </a:lnTo>
                  <a:lnTo>
                    <a:pt x="2310932" y="1017196"/>
                  </a:lnTo>
                  <a:lnTo>
                    <a:pt x="2304347" y="971010"/>
                  </a:lnTo>
                  <a:lnTo>
                    <a:pt x="2295963" y="925428"/>
                  </a:lnTo>
                  <a:lnTo>
                    <a:pt x="2285818" y="880486"/>
                  </a:lnTo>
                  <a:lnTo>
                    <a:pt x="2273950" y="836223"/>
                  </a:lnTo>
                  <a:lnTo>
                    <a:pt x="2260396" y="792675"/>
                  </a:lnTo>
                  <a:lnTo>
                    <a:pt x="2245193" y="749879"/>
                  </a:lnTo>
                  <a:lnTo>
                    <a:pt x="2228379" y="707874"/>
                  </a:lnTo>
                  <a:lnTo>
                    <a:pt x="2209991" y="666695"/>
                  </a:lnTo>
                  <a:lnTo>
                    <a:pt x="2190066" y="626382"/>
                  </a:lnTo>
                  <a:lnTo>
                    <a:pt x="2168641" y="586970"/>
                  </a:lnTo>
                  <a:lnTo>
                    <a:pt x="2145754" y="548497"/>
                  </a:lnTo>
                  <a:lnTo>
                    <a:pt x="2121442" y="511001"/>
                  </a:lnTo>
                  <a:lnTo>
                    <a:pt x="2095743" y="474518"/>
                  </a:lnTo>
                  <a:lnTo>
                    <a:pt x="2068694" y="439087"/>
                  </a:lnTo>
                  <a:lnTo>
                    <a:pt x="2040332" y="404743"/>
                  </a:lnTo>
                  <a:lnTo>
                    <a:pt x="2010694" y="371525"/>
                  </a:lnTo>
                  <a:lnTo>
                    <a:pt x="1979818" y="339470"/>
                  </a:lnTo>
                  <a:lnTo>
                    <a:pt x="1947742" y="308616"/>
                  </a:lnTo>
                  <a:lnTo>
                    <a:pt x="1914501" y="278998"/>
                  </a:lnTo>
                  <a:lnTo>
                    <a:pt x="1880135" y="250656"/>
                  </a:lnTo>
                  <a:lnTo>
                    <a:pt x="1844680" y="223625"/>
                  </a:lnTo>
                  <a:lnTo>
                    <a:pt x="1808173" y="197944"/>
                  </a:lnTo>
                  <a:lnTo>
                    <a:pt x="1770652" y="173649"/>
                  </a:lnTo>
                  <a:lnTo>
                    <a:pt x="1732153" y="150778"/>
                  </a:lnTo>
                  <a:lnTo>
                    <a:pt x="1692716" y="129369"/>
                  </a:lnTo>
                  <a:lnTo>
                    <a:pt x="1652376" y="109458"/>
                  </a:lnTo>
                  <a:lnTo>
                    <a:pt x="1611171" y="91082"/>
                  </a:lnTo>
                  <a:lnTo>
                    <a:pt x="1569139" y="74280"/>
                  </a:lnTo>
                  <a:lnTo>
                    <a:pt x="1526316" y="59088"/>
                  </a:lnTo>
                  <a:lnTo>
                    <a:pt x="1482740" y="45544"/>
                  </a:lnTo>
                  <a:lnTo>
                    <a:pt x="1438449" y="33684"/>
                  </a:lnTo>
                  <a:lnTo>
                    <a:pt x="1393479" y="23547"/>
                  </a:lnTo>
                  <a:lnTo>
                    <a:pt x="1347869" y="15169"/>
                  </a:lnTo>
                  <a:lnTo>
                    <a:pt x="1301655" y="8589"/>
                  </a:lnTo>
                  <a:lnTo>
                    <a:pt x="1254874" y="3842"/>
                  </a:lnTo>
                  <a:lnTo>
                    <a:pt x="1207565" y="966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D2DFE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9388" y="771144"/>
              <a:ext cx="2318004" cy="23180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89211" y="1300099"/>
            <a:ext cx="157924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challenging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partners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6176" y="1618488"/>
            <a:ext cx="1104900" cy="70485"/>
            <a:chOff x="646176" y="1618488"/>
            <a:chExt cx="1104900" cy="70485"/>
          </a:xfrm>
        </p:grpSpPr>
        <p:sp>
          <p:nvSpPr>
            <p:cNvPr id="8" name="object 8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109423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094231" y="59436"/>
                  </a:lnTo>
                  <a:lnTo>
                    <a:pt x="109423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0" y="59436"/>
                  </a:moveTo>
                  <a:lnTo>
                    <a:pt x="1094231" y="59436"/>
                  </a:lnTo>
                  <a:lnTo>
                    <a:pt x="109423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55514" y="2874009"/>
            <a:ext cx="2277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Train with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other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ESCP </a:t>
            </a:r>
            <a:r>
              <a:rPr sz="1800" spc="-49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candidates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5514" y="3696970"/>
            <a:ext cx="2838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Try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be as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much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an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interviewer</a:t>
            </a:r>
            <a:r>
              <a:rPr sz="1800" spc="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as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interviewee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5514" y="4520310"/>
            <a:ext cx="1993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Share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best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practice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5514" y="5068951"/>
            <a:ext cx="129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Share</a:t>
            </a:r>
            <a:r>
              <a:rPr sz="1800" spc="-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cases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5514" y="5617870"/>
            <a:ext cx="32626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Apply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case cracking sessions </a:t>
            </a:r>
            <a:r>
              <a:rPr sz="1800" spc="-49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offered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by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consultancy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28383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BEBEBE"/>
                </a:solidFill>
              </a:rPr>
              <a:t>Tip</a:t>
            </a:r>
            <a:r>
              <a:rPr spc="-40" dirty="0">
                <a:solidFill>
                  <a:srgbClr val="BEBEBE"/>
                </a:solidFill>
              </a:rPr>
              <a:t> </a:t>
            </a:r>
            <a:r>
              <a:rPr spc="-5" dirty="0">
                <a:solidFill>
                  <a:srgbClr val="BEBEBE"/>
                </a:solidFill>
              </a:rPr>
              <a:t>no.4</a:t>
            </a:r>
          </a:p>
          <a:p>
            <a:pPr marL="12700">
              <a:lnSpc>
                <a:spcPts val="4105"/>
              </a:lnSpc>
            </a:pPr>
            <a:r>
              <a:rPr spc="-45" dirty="0"/>
              <a:t>Train</a:t>
            </a:r>
            <a:r>
              <a:rPr spc="-15" dirty="0"/>
              <a:t> </a:t>
            </a:r>
            <a:r>
              <a:rPr spc="-5" dirty="0"/>
              <a:t>...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train</a:t>
            </a:r>
            <a:r>
              <a:rPr spc="-20" dirty="0"/>
              <a:t> </a:t>
            </a:r>
            <a:r>
              <a:rPr dirty="0"/>
              <a:t>again</a:t>
            </a:r>
            <a:r>
              <a:rPr spc="-25" dirty="0"/>
              <a:t> </a:t>
            </a:r>
            <a:r>
              <a:rPr dirty="0"/>
              <a:t>!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9683" y="2874009"/>
            <a:ext cx="291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Find strategy consulting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candidates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all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over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the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world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9683" y="3696970"/>
            <a:ext cx="32340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Find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partner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practice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anytime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(through</a:t>
            </a:r>
            <a:r>
              <a:rPr sz="18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Skype)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683" y="4520310"/>
            <a:ext cx="3270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Discover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about basic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framework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683" y="5068951"/>
            <a:ext cx="3249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Learn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about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industries overview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8331" y="2633203"/>
            <a:ext cx="133350" cy="4220845"/>
          </a:xfrm>
          <a:custGeom>
            <a:avLst/>
            <a:gdLst/>
            <a:ahLst/>
            <a:cxnLst/>
            <a:rect l="l" t="t" r="r" b="b"/>
            <a:pathLst>
              <a:path w="133350" h="4220845">
                <a:moveTo>
                  <a:pt x="28279" y="0"/>
                </a:moveTo>
                <a:lnTo>
                  <a:pt x="13400" y="5330"/>
                </a:lnTo>
                <a:lnTo>
                  <a:pt x="7219" y="21323"/>
                </a:lnTo>
                <a:lnTo>
                  <a:pt x="10186" y="72395"/>
                </a:lnTo>
                <a:lnTo>
                  <a:pt x="12909" y="123481"/>
                </a:lnTo>
                <a:lnTo>
                  <a:pt x="15397" y="174581"/>
                </a:lnTo>
                <a:lnTo>
                  <a:pt x="17656" y="225693"/>
                </a:lnTo>
                <a:lnTo>
                  <a:pt x="19695" y="276817"/>
                </a:lnTo>
                <a:lnTo>
                  <a:pt x="21520" y="327952"/>
                </a:lnTo>
                <a:lnTo>
                  <a:pt x="23139" y="379098"/>
                </a:lnTo>
                <a:lnTo>
                  <a:pt x="24559" y="430254"/>
                </a:lnTo>
                <a:lnTo>
                  <a:pt x="25788" y="481419"/>
                </a:lnTo>
                <a:lnTo>
                  <a:pt x="26833" y="532593"/>
                </a:lnTo>
                <a:lnTo>
                  <a:pt x="27702" y="583774"/>
                </a:lnTo>
                <a:lnTo>
                  <a:pt x="28401" y="634963"/>
                </a:lnTo>
                <a:lnTo>
                  <a:pt x="28938" y="686158"/>
                </a:lnTo>
                <a:lnTo>
                  <a:pt x="29321" y="737359"/>
                </a:lnTo>
                <a:lnTo>
                  <a:pt x="29557" y="788565"/>
                </a:lnTo>
                <a:lnTo>
                  <a:pt x="29653" y="839776"/>
                </a:lnTo>
                <a:lnTo>
                  <a:pt x="29616" y="890990"/>
                </a:lnTo>
                <a:lnTo>
                  <a:pt x="29455" y="942208"/>
                </a:lnTo>
                <a:lnTo>
                  <a:pt x="29176" y="993427"/>
                </a:lnTo>
                <a:lnTo>
                  <a:pt x="28787" y="1044649"/>
                </a:lnTo>
                <a:lnTo>
                  <a:pt x="28295" y="1095872"/>
                </a:lnTo>
                <a:lnTo>
                  <a:pt x="27708" y="1147095"/>
                </a:lnTo>
                <a:lnTo>
                  <a:pt x="26276" y="1249540"/>
                </a:lnTo>
                <a:lnTo>
                  <a:pt x="24551" y="1351978"/>
                </a:lnTo>
                <a:lnTo>
                  <a:pt x="22592" y="1454404"/>
                </a:lnTo>
                <a:lnTo>
                  <a:pt x="18207" y="1659198"/>
                </a:lnTo>
                <a:lnTo>
                  <a:pt x="10661" y="1965716"/>
                </a:lnTo>
                <a:lnTo>
                  <a:pt x="8307" y="2067940"/>
                </a:lnTo>
                <a:lnTo>
                  <a:pt x="6131" y="2170186"/>
                </a:lnTo>
                <a:lnTo>
                  <a:pt x="4193" y="2272453"/>
                </a:lnTo>
                <a:lnTo>
                  <a:pt x="2553" y="2374739"/>
                </a:lnTo>
                <a:lnTo>
                  <a:pt x="1862" y="2425888"/>
                </a:lnTo>
                <a:lnTo>
                  <a:pt x="1268" y="2477041"/>
                </a:lnTo>
                <a:lnTo>
                  <a:pt x="777" y="2528198"/>
                </a:lnTo>
                <a:lnTo>
                  <a:pt x="398" y="2579358"/>
                </a:lnTo>
                <a:lnTo>
                  <a:pt x="137" y="2630521"/>
                </a:lnTo>
                <a:lnTo>
                  <a:pt x="1" y="2681688"/>
                </a:lnTo>
                <a:lnTo>
                  <a:pt x="0" y="2732856"/>
                </a:lnTo>
                <a:lnTo>
                  <a:pt x="138" y="2784028"/>
                </a:lnTo>
                <a:lnTo>
                  <a:pt x="425" y="2835201"/>
                </a:lnTo>
                <a:lnTo>
                  <a:pt x="867" y="2886377"/>
                </a:lnTo>
                <a:lnTo>
                  <a:pt x="1472" y="2937554"/>
                </a:lnTo>
                <a:lnTo>
                  <a:pt x="2247" y="2988733"/>
                </a:lnTo>
                <a:lnTo>
                  <a:pt x="3199" y="3039913"/>
                </a:lnTo>
                <a:lnTo>
                  <a:pt x="4336" y="3091094"/>
                </a:lnTo>
                <a:lnTo>
                  <a:pt x="5666" y="3142275"/>
                </a:lnTo>
                <a:lnTo>
                  <a:pt x="7195" y="3193458"/>
                </a:lnTo>
                <a:lnTo>
                  <a:pt x="8931" y="3244640"/>
                </a:lnTo>
                <a:lnTo>
                  <a:pt x="10882" y="3295822"/>
                </a:lnTo>
                <a:lnTo>
                  <a:pt x="13031" y="3346466"/>
                </a:lnTo>
                <a:lnTo>
                  <a:pt x="15412" y="3397108"/>
                </a:lnTo>
                <a:lnTo>
                  <a:pt x="18032" y="3447747"/>
                </a:lnTo>
                <a:lnTo>
                  <a:pt x="20897" y="3498382"/>
                </a:lnTo>
                <a:lnTo>
                  <a:pt x="24013" y="3549012"/>
                </a:lnTo>
                <a:lnTo>
                  <a:pt x="27386" y="3599636"/>
                </a:lnTo>
                <a:lnTo>
                  <a:pt x="31024" y="3650252"/>
                </a:lnTo>
                <a:lnTo>
                  <a:pt x="34931" y="3700859"/>
                </a:lnTo>
                <a:lnTo>
                  <a:pt x="39115" y="3751455"/>
                </a:lnTo>
                <a:lnTo>
                  <a:pt x="43581" y="3802040"/>
                </a:lnTo>
                <a:lnTo>
                  <a:pt x="48336" y="3852613"/>
                </a:lnTo>
                <a:lnTo>
                  <a:pt x="53387" y="3903171"/>
                </a:lnTo>
                <a:lnTo>
                  <a:pt x="58738" y="3953714"/>
                </a:lnTo>
                <a:lnTo>
                  <a:pt x="64398" y="4004241"/>
                </a:lnTo>
                <a:lnTo>
                  <a:pt x="70371" y="4054750"/>
                </a:lnTo>
                <a:lnTo>
                  <a:pt x="76665" y="4105239"/>
                </a:lnTo>
                <a:lnTo>
                  <a:pt x="83285" y="4155709"/>
                </a:lnTo>
                <a:lnTo>
                  <a:pt x="90238" y="4206157"/>
                </a:lnTo>
                <a:lnTo>
                  <a:pt x="114807" y="4220825"/>
                </a:lnTo>
                <a:lnTo>
                  <a:pt x="128522" y="4211542"/>
                </a:lnTo>
                <a:lnTo>
                  <a:pt x="132966" y="4193805"/>
                </a:lnTo>
                <a:lnTo>
                  <a:pt x="126044" y="4143415"/>
                </a:lnTo>
                <a:lnTo>
                  <a:pt x="119465" y="4092990"/>
                </a:lnTo>
                <a:lnTo>
                  <a:pt x="113222" y="4042532"/>
                </a:lnTo>
                <a:lnTo>
                  <a:pt x="107307" y="3992042"/>
                </a:lnTo>
                <a:lnTo>
                  <a:pt x="101714" y="3941521"/>
                </a:lnTo>
                <a:lnTo>
                  <a:pt x="96433" y="3890970"/>
                </a:lnTo>
                <a:lnTo>
                  <a:pt x="91459" y="3840392"/>
                </a:lnTo>
                <a:lnTo>
                  <a:pt x="86784" y="3789786"/>
                </a:lnTo>
                <a:lnTo>
                  <a:pt x="82401" y="3739155"/>
                </a:lnTo>
                <a:lnTo>
                  <a:pt x="78301" y="3688500"/>
                </a:lnTo>
                <a:lnTo>
                  <a:pt x="74479" y="3637823"/>
                </a:lnTo>
                <a:lnTo>
                  <a:pt x="70925" y="3587124"/>
                </a:lnTo>
                <a:lnTo>
                  <a:pt x="67634" y="3536405"/>
                </a:lnTo>
                <a:lnTo>
                  <a:pt x="64597" y="3485667"/>
                </a:lnTo>
                <a:lnTo>
                  <a:pt x="61808" y="3434912"/>
                </a:lnTo>
                <a:lnTo>
                  <a:pt x="59258" y="3384141"/>
                </a:lnTo>
                <a:lnTo>
                  <a:pt x="56941" y="3333356"/>
                </a:lnTo>
                <a:lnTo>
                  <a:pt x="54849" y="3282557"/>
                </a:lnTo>
                <a:lnTo>
                  <a:pt x="52975" y="3231747"/>
                </a:lnTo>
                <a:lnTo>
                  <a:pt x="51311" y="3180925"/>
                </a:lnTo>
                <a:lnTo>
                  <a:pt x="49850" y="3130095"/>
                </a:lnTo>
                <a:lnTo>
                  <a:pt x="48584" y="3079257"/>
                </a:lnTo>
                <a:lnTo>
                  <a:pt x="47507" y="3028413"/>
                </a:lnTo>
                <a:lnTo>
                  <a:pt x="46611" y="2977563"/>
                </a:lnTo>
                <a:lnTo>
                  <a:pt x="45888" y="2926710"/>
                </a:lnTo>
                <a:lnTo>
                  <a:pt x="45331" y="2875854"/>
                </a:lnTo>
                <a:lnTo>
                  <a:pt x="44933" y="2824997"/>
                </a:lnTo>
                <a:lnTo>
                  <a:pt x="44687" y="2774141"/>
                </a:lnTo>
                <a:lnTo>
                  <a:pt x="44584" y="2723286"/>
                </a:lnTo>
                <a:lnTo>
                  <a:pt x="44618" y="2672434"/>
                </a:lnTo>
                <a:lnTo>
                  <a:pt x="44781" y="2621587"/>
                </a:lnTo>
                <a:lnTo>
                  <a:pt x="45354" y="2519793"/>
                </a:lnTo>
                <a:lnTo>
                  <a:pt x="45757" y="2468842"/>
                </a:lnTo>
                <a:lnTo>
                  <a:pt x="46266" y="2417891"/>
                </a:lnTo>
                <a:lnTo>
                  <a:pt x="46874" y="2366941"/>
                </a:lnTo>
                <a:lnTo>
                  <a:pt x="47572" y="2315991"/>
                </a:lnTo>
                <a:lnTo>
                  <a:pt x="49214" y="2214096"/>
                </a:lnTo>
                <a:lnTo>
                  <a:pt x="51128" y="2112207"/>
                </a:lnTo>
                <a:lnTo>
                  <a:pt x="54380" y="1959390"/>
                </a:lnTo>
                <a:lnTo>
                  <a:pt x="63832" y="1552016"/>
                </a:lnTo>
                <a:lnTo>
                  <a:pt x="66043" y="1450214"/>
                </a:lnTo>
                <a:lnTo>
                  <a:pt x="68071" y="1348432"/>
                </a:lnTo>
                <a:lnTo>
                  <a:pt x="69857" y="1246671"/>
                </a:lnTo>
                <a:lnTo>
                  <a:pt x="70639" y="1195800"/>
                </a:lnTo>
                <a:lnTo>
                  <a:pt x="71338" y="1144935"/>
                </a:lnTo>
                <a:lnTo>
                  <a:pt x="71946" y="1094076"/>
                </a:lnTo>
                <a:lnTo>
                  <a:pt x="72455" y="1043224"/>
                </a:lnTo>
                <a:lnTo>
                  <a:pt x="72858" y="992379"/>
                </a:lnTo>
                <a:lnTo>
                  <a:pt x="73484" y="890290"/>
                </a:lnTo>
                <a:lnTo>
                  <a:pt x="73678" y="839061"/>
                </a:lnTo>
                <a:lnTo>
                  <a:pt x="73722" y="787853"/>
                </a:lnTo>
                <a:lnTo>
                  <a:pt x="73607" y="736664"/>
                </a:lnTo>
                <a:lnTo>
                  <a:pt x="73327" y="685493"/>
                </a:lnTo>
                <a:lnTo>
                  <a:pt x="72874" y="634338"/>
                </a:lnTo>
                <a:lnTo>
                  <a:pt x="72239" y="583200"/>
                </a:lnTo>
                <a:lnTo>
                  <a:pt x="71417" y="532075"/>
                </a:lnTo>
                <a:lnTo>
                  <a:pt x="70398" y="480963"/>
                </a:lnTo>
                <a:lnTo>
                  <a:pt x="69176" y="429863"/>
                </a:lnTo>
                <a:lnTo>
                  <a:pt x="67743" y="378773"/>
                </a:lnTo>
                <a:lnTo>
                  <a:pt x="66091" y="327692"/>
                </a:lnTo>
                <a:lnTo>
                  <a:pt x="64214" y="276618"/>
                </a:lnTo>
                <a:lnTo>
                  <a:pt x="62103" y="225552"/>
                </a:lnTo>
                <a:lnTo>
                  <a:pt x="59751" y="174490"/>
                </a:lnTo>
                <a:lnTo>
                  <a:pt x="57150" y="123432"/>
                </a:lnTo>
                <a:lnTo>
                  <a:pt x="54293" y="72377"/>
                </a:lnTo>
                <a:lnTo>
                  <a:pt x="51172" y="21323"/>
                </a:lnTo>
                <a:lnTo>
                  <a:pt x="43616" y="5330"/>
                </a:lnTo>
                <a:lnTo>
                  <a:pt x="28279" y="0"/>
                </a:lnTo>
                <a:close/>
              </a:path>
            </a:pathLst>
          </a:custGeom>
          <a:solidFill>
            <a:srgbClr val="4B7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7147" y="2633203"/>
            <a:ext cx="134620" cy="4220845"/>
          </a:xfrm>
          <a:custGeom>
            <a:avLst/>
            <a:gdLst/>
            <a:ahLst/>
            <a:cxnLst/>
            <a:rect l="l" t="t" r="r" b="b"/>
            <a:pathLst>
              <a:path w="134620" h="4220845">
                <a:moveTo>
                  <a:pt x="28597" y="0"/>
                </a:moveTo>
                <a:lnTo>
                  <a:pt x="13551" y="5330"/>
                </a:lnTo>
                <a:lnTo>
                  <a:pt x="7300" y="21323"/>
                </a:lnTo>
                <a:lnTo>
                  <a:pt x="10300" y="72395"/>
                </a:lnTo>
                <a:lnTo>
                  <a:pt x="13054" y="123481"/>
                </a:lnTo>
                <a:lnTo>
                  <a:pt x="15570" y="174581"/>
                </a:lnTo>
                <a:lnTo>
                  <a:pt x="17855" y="225693"/>
                </a:lnTo>
                <a:lnTo>
                  <a:pt x="19917" y="276817"/>
                </a:lnTo>
                <a:lnTo>
                  <a:pt x="21762" y="327952"/>
                </a:lnTo>
                <a:lnTo>
                  <a:pt x="23399" y="379098"/>
                </a:lnTo>
                <a:lnTo>
                  <a:pt x="24836" y="430254"/>
                </a:lnTo>
                <a:lnTo>
                  <a:pt x="26079" y="481419"/>
                </a:lnTo>
                <a:lnTo>
                  <a:pt x="27135" y="532593"/>
                </a:lnTo>
                <a:lnTo>
                  <a:pt x="28013" y="583774"/>
                </a:lnTo>
                <a:lnTo>
                  <a:pt x="28720" y="634963"/>
                </a:lnTo>
                <a:lnTo>
                  <a:pt x="29264" y="686158"/>
                </a:lnTo>
                <a:lnTo>
                  <a:pt x="29651" y="737359"/>
                </a:lnTo>
                <a:lnTo>
                  <a:pt x="29889" y="788565"/>
                </a:lnTo>
                <a:lnTo>
                  <a:pt x="29986" y="839776"/>
                </a:lnTo>
                <a:lnTo>
                  <a:pt x="29950" y="890990"/>
                </a:lnTo>
                <a:lnTo>
                  <a:pt x="29787" y="942208"/>
                </a:lnTo>
                <a:lnTo>
                  <a:pt x="29505" y="993427"/>
                </a:lnTo>
                <a:lnTo>
                  <a:pt x="29111" y="1044649"/>
                </a:lnTo>
                <a:lnTo>
                  <a:pt x="28614" y="1095872"/>
                </a:lnTo>
                <a:lnTo>
                  <a:pt x="28020" y="1147095"/>
                </a:lnTo>
                <a:lnTo>
                  <a:pt x="26572" y="1249540"/>
                </a:lnTo>
                <a:lnTo>
                  <a:pt x="24828" y="1351978"/>
                </a:lnTo>
                <a:lnTo>
                  <a:pt x="22846" y="1454404"/>
                </a:lnTo>
                <a:lnTo>
                  <a:pt x="18412" y="1659198"/>
                </a:lnTo>
                <a:lnTo>
                  <a:pt x="10781" y="1965716"/>
                </a:lnTo>
                <a:lnTo>
                  <a:pt x="8400" y="2067940"/>
                </a:lnTo>
                <a:lnTo>
                  <a:pt x="6200" y="2170186"/>
                </a:lnTo>
                <a:lnTo>
                  <a:pt x="4241" y="2272453"/>
                </a:lnTo>
                <a:lnTo>
                  <a:pt x="2581" y="2374739"/>
                </a:lnTo>
                <a:lnTo>
                  <a:pt x="1883" y="2425888"/>
                </a:lnTo>
                <a:lnTo>
                  <a:pt x="1282" y="2477041"/>
                </a:lnTo>
                <a:lnTo>
                  <a:pt x="786" y="2528198"/>
                </a:lnTo>
                <a:lnTo>
                  <a:pt x="402" y="2579358"/>
                </a:lnTo>
                <a:lnTo>
                  <a:pt x="138" y="2630521"/>
                </a:lnTo>
                <a:lnTo>
                  <a:pt x="1" y="2681688"/>
                </a:lnTo>
                <a:lnTo>
                  <a:pt x="0" y="2732856"/>
                </a:lnTo>
                <a:lnTo>
                  <a:pt x="140" y="2784028"/>
                </a:lnTo>
                <a:lnTo>
                  <a:pt x="430" y="2835201"/>
                </a:lnTo>
                <a:lnTo>
                  <a:pt x="877" y="2886377"/>
                </a:lnTo>
                <a:lnTo>
                  <a:pt x="1488" y="2937554"/>
                </a:lnTo>
                <a:lnTo>
                  <a:pt x="2272" y="2988733"/>
                </a:lnTo>
                <a:lnTo>
                  <a:pt x="3235" y="3039913"/>
                </a:lnTo>
                <a:lnTo>
                  <a:pt x="4385" y="3091094"/>
                </a:lnTo>
                <a:lnTo>
                  <a:pt x="5730" y="3142275"/>
                </a:lnTo>
                <a:lnTo>
                  <a:pt x="7276" y="3193458"/>
                </a:lnTo>
                <a:lnTo>
                  <a:pt x="9032" y="3244640"/>
                </a:lnTo>
                <a:lnTo>
                  <a:pt x="11004" y="3295822"/>
                </a:lnTo>
                <a:lnTo>
                  <a:pt x="13177" y="3346466"/>
                </a:lnTo>
                <a:lnTo>
                  <a:pt x="15586" y="3397108"/>
                </a:lnTo>
                <a:lnTo>
                  <a:pt x="18235" y="3447747"/>
                </a:lnTo>
                <a:lnTo>
                  <a:pt x="21132" y="3498382"/>
                </a:lnTo>
                <a:lnTo>
                  <a:pt x="24283" y="3549012"/>
                </a:lnTo>
                <a:lnTo>
                  <a:pt x="27695" y="3599636"/>
                </a:lnTo>
                <a:lnTo>
                  <a:pt x="31373" y="3650252"/>
                </a:lnTo>
                <a:lnTo>
                  <a:pt x="35324" y="3700859"/>
                </a:lnTo>
                <a:lnTo>
                  <a:pt x="39555" y="3751455"/>
                </a:lnTo>
                <a:lnTo>
                  <a:pt x="44072" y="3802040"/>
                </a:lnTo>
                <a:lnTo>
                  <a:pt x="48880" y="3852613"/>
                </a:lnTo>
                <a:lnTo>
                  <a:pt x="53988" y="3903171"/>
                </a:lnTo>
                <a:lnTo>
                  <a:pt x="59400" y="3953714"/>
                </a:lnTo>
                <a:lnTo>
                  <a:pt x="65123" y="4004241"/>
                </a:lnTo>
                <a:lnTo>
                  <a:pt x="71163" y="4054750"/>
                </a:lnTo>
                <a:lnTo>
                  <a:pt x="77528" y="4105239"/>
                </a:lnTo>
                <a:lnTo>
                  <a:pt x="84222" y="4155709"/>
                </a:lnTo>
                <a:lnTo>
                  <a:pt x="91254" y="4206157"/>
                </a:lnTo>
                <a:lnTo>
                  <a:pt x="116099" y="4220825"/>
                </a:lnTo>
                <a:lnTo>
                  <a:pt x="129969" y="4211542"/>
                </a:lnTo>
                <a:lnTo>
                  <a:pt x="134463" y="4193805"/>
                </a:lnTo>
                <a:lnTo>
                  <a:pt x="127463" y="4143415"/>
                </a:lnTo>
                <a:lnTo>
                  <a:pt x="120810" y="4092990"/>
                </a:lnTo>
                <a:lnTo>
                  <a:pt x="114497" y="4042532"/>
                </a:lnTo>
                <a:lnTo>
                  <a:pt x="108515" y="3992042"/>
                </a:lnTo>
                <a:lnTo>
                  <a:pt x="102859" y="3941521"/>
                </a:lnTo>
                <a:lnTo>
                  <a:pt x="97519" y="3890970"/>
                </a:lnTo>
                <a:lnTo>
                  <a:pt x="92489" y="3840392"/>
                </a:lnTo>
                <a:lnTo>
                  <a:pt x="87761" y="3789786"/>
                </a:lnTo>
                <a:lnTo>
                  <a:pt x="83329" y="3739155"/>
                </a:lnTo>
                <a:lnTo>
                  <a:pt x="79183" y="3688500"/>
                </a:lnTo>
                <a:lnTo>
                  <a:pt x="75317" y="3637823"/>
                </a:lnTo>
                <a:lnTo>
                  <a:pt x="71724" y="3587124"/>
                </a:lnTo>
                <a:lnTo>
                  <a:pt x="68395" y="3536405"/>
                </a:lnTo>
                <a:lnTo>
                  <a:pt x="65325" y="3485667"/>
                </a:lnTo>
                <a:lnTo>
                  <a:pt x="62504" y="3434912"/>
                </a:lnTo>
                <a:lnTo>
                  <a:pt x="59925" y="3384141"/>
                </a:lnTo>
                <a:lnTo>
                  <a:pt x="57582" y="3333356"/>
                </a:lnTo>
                <a:lnTo>
                  <a:pt x="55467" y="3282557"/>
                </a:lnTo>
                <a:lnTo>
                  <a:pt x="53571" y="3231747"/>
                </a:lnTo>
                <a:lnTo>
                  <a:pt x="51888" y="3180925"/>
                </a:lnTo>
                <a:lnTo>
                  <a:pt x="50411" y="3130095"/>
                </a:lnTo>
                <a:lnTo>
                  <a:pt x="49131" y="3079257"/>
                </a:lnTo>
                <a:lnTo>
                  <a:pt x="48042" y="3028413"/>
                </a:lnTo>
                <a:lnTo>
                  <a:pt x="47136" y="2977563"/>
                </a:lnTo>
                <a:lnTo>
                  <a:pt x="46405" y="2926710"/>
                </a:lnTo>
                <a:lnTo>
                  <a:pt x="45842" y="2875854"/>
                </a:lnTo>
                <a:lnTo>
                  <a:pt x="45439" y="2824997"/>
                </a:lnTo>
                <a:lnTo>
                  <a:pt x="45190" y="2774141"/>
                </a:lnTo>
                <a:lnTo>
                  <a:pt x="45086" y="2723286"/>
                </a:lnTo>
                <a:lnTo>
                  <a:pt x="45120" y="2672434"/>
                </a:lnTo>
                <a:lnTo>
                  <a:pt x="45285" y="2621587"/>
                </a:lnTo>
                <a:lnTo>
                  <a:pt x="45865" y="2519793"/>
                </a:lnTo>
                <a:lnTo>
                  <a:pt x="46272" y="2468842"/>
                </a:lnTo>
                <a:lnTo>
                  <a:pt x="46787" y="2417891"/>
                </a:lnTo>
                <a:lnTo>
                  <a:pt x="47401" y="2366941"/>
                </a:lnTo>
                <a:lnTo>
                  <a:pt x="48108" y="2315991"/>
                </a:lnTo>
                <a:lnTo>
                  <a:pt x="49768" y="2214096"/>
                </a:lnTo>
                <a:lnTo>
                  <a:pt x="51704" y="2112207"/>
                </a:lnTo>
                <a:lnTo>
                  <a:pt x="54992" y="1959390"/>
                </a:lnTo>
                <a:lnTo>
                  <a:pt x="64551" y="1552016"/>
                </a:lnTo>
                <a:lnTo>
                  <a:pt x="66786" y="1450214"/>
                </a:lnTo>
                <a:lnTo>
                  <a:pt x="68838" y="1348432"/>
                </a:lnTo>
                <a:lnTo>
                  <a:pt x="70643" y="1246671"/>
                </a:lnTo>
                <a:lnTo>
                  <a:pt x="71435" y="1195800"/>
                </a:lnTo>
                <a:lnTo>
                  <a:pt x="72142" y="1144935"/>
                </a:lnTo>
                <a:lnTo>
                  <a:pt x="72756" y="1094076"/>
                </a:lnTo>
                <a:lnTo>
                  <a:pt x="73271" y="1043224"/>
                </a:lnTo>
                <a:lnTo>
                  <a:pt x="73678" y="992379"/>
                </a:lnTo>
                <a:lnTo>
                  <a:pt x="74311" y="890290"/>
                </a:lnTo>
                <a:lnTo>
                  <a:pt x="74508" y="839061"/>
                </a:lnTo>
                <a:lnTo>
                  <a:pt x="74552" y="787853"/>
                </a:lnTo>
                <a:lnTo>
                  <a:pt x="74436" y="736664"/>
                </a:lnTo>
                <a:lnTo>
                  <a:pt x="74153" y="685493"/>
                </a:lnTo>
                <a:lnTo>
                  <a:pt x="73694" y="634338"/>
                </a:lnTo>
                <a:lnTo>
                  <a:pt x="73053" y="583200"/>
                </a:lnTo>
                <a:lnTo>
                  <a:pt x="72221" y="532075"/>
                </a:lnTo>
                <a:lnTo>
                  <a:pt x="71191" y="480963"/>
                </a:lnTo>
                <a:lnTo>
                  <a:pt x="69955" y="429863"/>
                </a:lnTo>
                <a:lnTo>
                  <a:pt x="68506" y="378773"/>
                </a:lnTo>
                <a:lnTo>
                  <a:pt x="66836" y="327692"/>
                </a:lnTo>
                <a:lnTo>
                  <a:pt x="64937" y="276618"/>
                </a:lnTo>
                <a:lnTo>
                  <a:pt x="62802" y="225552"/>
                </a:lnTo>
                <a:lnTo>
                  <a:pt x="60423" y="174490"/>
                </a:lnTo>
                <a:lnTo>
                  <a:pt x="57793" y="123432"/>
                </a:lnTo>
                <a:lnTo>
                  <a:pt x="54904" y="72377"/>
                </a:lnTo>
                <a:lnTo>
                  <a:pt x="51748" y="21323"/>
                </a:lnTo>
                <a:lnTo>
                  <a:pt x="44108" y="5330"/>
                </a:lnTo>
                <a:lnTo>
                  <a:pt x="28597" y="0"/>
                </a:lnTo>
                <a:close/>
              </a:path>
            </a:pathLst>
          </a:custGeom>
          <a:solidFill>
            <a:srgbClr val="4B7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94089" y="3690620"/>
            <a:ext cx="260731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9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Once</a:t>
            </a:r>
            <a:r>
              <a:rPr sz="2000" spc="-5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you</a:t>
            </a:r>
            <a:r>
              <a:rPr sz="2000" spc="-4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feel</a:t>
            </a:r>
            <a:r>
              <a:rPr sz="2000" spc="-3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66CAD"/>
                </a:solidFill>
                <a:latin typeface="Arial MT"/>
                <a:cs typeface="Arial MT"/>
              </a:rPr>
              <a:t>ready, </a:t>
            </a:r>
            <a:r>
              <a:rPr sz="2000" spc="-54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try</a:t>
            </a:r>
            <a:r>
              <a:rPr sz="2000" spc="-4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do</a:t>
            </a:r>
            <a:r>
              <a:rPr sz="2000" spc="-2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a</a:t>
            </a:r>
            <a:r>
              <a:rPr sz="2000" spc="-2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case</a:t>
            </a:r>
            <a:r>
              <a:rPr sz="2000" spc="-3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with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a</a:t>
            </a:r>
            <a:r>
              <a:rPr sz="2000" spc="-2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consultant</a:t>
            </a:r>
            <a:r>
              <a:rPr sz="2000" spc="-7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/</a:t>
            </a:r>
            <a:r>
              <a:rPr sz="2000" spc="-4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manager </a:t>
            </a:r>
            <a:r>
              <a:rPr sz="2000" spc="-54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from strategy </a:t>
            </a:r>
            <a:r>
              <a:rPr sz="2000" spc="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consulting</a:t>
            </a:r>
            <a:r>
              <a:rPr sz="2000" spc="-4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firms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626" y="542366"/>
            <a:ext cx="8477250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b="0" spc="-50" dirty="0">
                <a:solidFill>
                  <a:srgbClr val="FFFFFF"/>
                </a:solidFill>
                <a:latin typeface="Arial MT"/>
                <a:cs typeface="Arial MT"/>
              </a:rPr>
              <a:t>Tip</a:t>
            </a:r>
            <a:r>
              <a:rPr b="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no.5</a:t>
            </a:r>
          </a:p>
          <a:p>
            <a:pPr marL="12700">
              <a:lnSpc>
                <a:spcPts val="4105"/>
              </a:lnSpc>
            </a:pPr>
            <a:r>
              <a:rPr spc="-70" dirty="0">
                <a:solidFill>
                  <a:srgbClr val="FFFFFF"/>
                </a:solidFill>
              </a:rPr>
              <a:t>Talk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about</a:t>
            </a:r>
            <a:r>
              <a:rPr dirty="0">
                <a:solidFill>
                  <a:srgbClr val="FFFFFF"/>
                </a:solidFill>
              </a:rPr>
              <a:t> yourself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structured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way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46176" y="1563624"/>
            <a:ext cx="977265" cy="70485"/>
            <a:chOff x="646176" y="1563624"/>
            <a:chExt cx="977265" cy="70485"/>
          </a:xfrm>
        </p:grpSpPr>
        <p:sp>
          <p:nvSpPr>
            <p:cNvPr id="6" name="object 6"/>
            <p:cNvSpPr/>
            <p:nvPr/>
          </p:nvSpPr>
          <p:spPr>
            <a:xfrm>
              <a:off x="651510" y="1568958"/>
              <a:ext cx="966469" cy="59690"/>
            </a:xfrm>
            <a:custGeom>
              <a:avLst/>
              <a:gdLst/>
              <a:ahLst/>
              <a:cxnLst/>
              <a:rect l="l" t="t" r="r" b="b"/>
              <a:pathLst>
                <a:path w="966469" h="59689">
                  <a:moveTo>
                    <a:pt x="966216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966216" y="59436"/>
                  </a:lnTo>
                  <a:lnTo>
                    <a:pt x="966216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510" y="1568958"/>
              <a:ext cx="966469" cy="59690"/>
            </a:xfrm>
            <a:custGeom>
              <a:avLst/>
              <a:gdLst/>
              <a:ahLst/>
              <a:cxnLst/>
              <a:rect l="l" t="t" r="r" b="b"/>
              <a:pathLst>
                <a:path w="966469" h="59689">
                  <a:moveTo>
                    <a:pt x="0" y="59436"/>
                  </a:moveTo>
                  <a:lnTo>
                    <a:pt x="966216" y="59436"/>
                  </a:lnTo>
                  <a:lnTo>
                    <a:pt x="966216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2276854"/>
            <a:ext cx="7923276" cy="44927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23228" y="2394331"/>
            <a:ext cx="5332730" cy="3594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899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Fit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session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moment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let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interviewer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yourself</a:t>
            </a:r>
            <a:endParaRPr sz="2000">
              <a:latin typeface="Arial"/>
              <a:cs typeface="Arial"/>
            </a:endParaRPr>
          </a:p>
          <a:p>
            <a:pPr marL="291465" marR="5080">
              <a:lnSpc>
                <a:spcPct val="100000"/>
              </a:lnSpc>
              <a:spcBef>
                <a:spcPts val="120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Prepare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list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questions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try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answer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them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2/3/4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structured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bullet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points</a:t>
            </a:r>
            <a:endParaRPr sz="1800">
              <a:latin typeface="Arial MT"/>
              <a:cs typeface="Arial MT"/>
            </a:endParaRPr>
          </a:p>
          <a:p>
            <a:pPr marL="291465">
              <a:lnSpc>
                <a:spcPct val="100000"/>
              </a:lnSpc>
              <a:spcBef>
                <a:spcPts val="1200"/>
              </a:spcBef>
            </a:pP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Try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vary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examples,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don't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miss the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question!</a:t>
            </a:r>
            <a:endParaRPr sz="1800">
              <a:latin typeface="Arial MT"/>
              <a:cs typeface="Arial MT"/>
            </a:endParaRPr>
          </a:p>
          <a:p>
            <a:pPr marL="291465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Show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interest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towards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your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previous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jobs</a:t>
            </a:r>
            <a:endParaRPr sz="1800">
              <a:latin typeface="Arial MT"/>
              <a:cs typeface="Arial MT"/>
            </a:endParaRPr>
          </a:p>
          <a:p>
            <a:pPr marL="291465" marR="114300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Everything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say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is supposed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make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the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interviewer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know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about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(and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you!)</a:t>
            </a:r>
            <a:endParaRPr sz="1800">
              <a:latin typeface="Arial MT"/>
              <a:cs typeface="Arial MT"/>
            </a:endParaRPr>
          </a:p>
          <a:p>
            <a:pPr marL="291465">
              <a:lnSpc>
                <a:spcPct val="100000"/>
              </a:lnSpc>
              <a:spcBef>
                <a:spcPts val="120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Remember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interviewer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5/7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years</a:t>
            </a:r>
            <a:endParaRPr sz="1800">
              <a:latin typeface="Arial MT"/>
              <a:cs typeface="Arial MT"/>
            </a:endParaRPr>
          </a:p>
          <a:p>
            <a:pPr marL="29146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older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than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...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try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to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bore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him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/her!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9210" y="2246303"/>
            <a:ext cx="4314190" cy="3101340"/>
            <a:chOff x="719210" y="2246303"/>
            <a:chExt cx="4314190" cy="3101340"/>
          </a:xfrm>
        </p:grpSpPr>
        <p:sp>
          <p:nvSpPr>
            <p:cNvPr id="11" name="object 11"/>
            <p:cNvSpPr/>
            <p:nvPr/>
          </p:nvSpPr>
          <p:spPr>
            <a:xfrm>
              <a:off x="719201" y="2246312"/>
              <a:ext cx="4314190" cy="2489835"/>
            </a:xfrm>
            <a:custGeom>
              <a:avLst/>
              <a:gdLst/>
              <a:ahLst/>
              <a:cxnLst/>
              <a:rect l="l" t="t" r="r" b="b"/>
              <a:pathLst>
                <a:path w="4314190" h="2489835">
                  <a:moveTo>
                    <a:pt x="762685" y="920686"/>
                  </a:moveTo>
                  <a:lnTo>
                    <a:pt x="741895" y="887056"/>
                  </a:lnTo>
                  <a:lnTo>
                    <a:pt x="690333" y="880135"/>
                  </a:lnTo>
                  <a:lnTo>
                    <a:pt x="638721" y="874458"/>
                  </a:lnTo>
                  <a:lnTo>
                    <a:pt x="587057" y="870038"/>
                  </a:lnTo>
                  <a:lnTo>
                    <a:pt x="535368" y="866876"/>
                  </a:lnTo>
                  <a:lnTo>
                    <a:pt x="483666" y="864984"/>
                  </a:lnTo>
                  <a:lnTo>
                    <a:pt x="431965" y="864336"/>
                  </a:lnTo>
                  <a:lnTo>
                    <a:pt x="380288" y="864971"/>
                  </a:lnTo>
                  <a:lnTo>
                    <a:pt x="328650" y="866863"/>
                  </a:lnTo>
                  <a:lnTo>
                    <a:pt x="277075" y="870026"/>
                  </a:lnTo>
                  <a:lnTo>
                    <a:pt x="225564" y="874458"/>
                  </a:lnTo>
                  <a:lnTo>
                    <a:pt x="174142" y="880173"/>
                  </a:lnTo>
                  <a:lnTo>
                    <a:pt x="122834" y="887158"/>
                  </a:lnTo>
                  <a:lnTo>
                    <a:pt x="71640" y="895438"/>
                  </a:lnTo>
                  <a:lnTo>
                    <a:pt x="20599" y="904989"/>
                  </a:lnTo>
                  <a:lnTo>
                    <a:pt x="0" y="940384"/>
                  </a:lnTo>
                  <a:lnTo>
                    <a:pt x="12827" y="959332"/>
                  </a:lnTo>
                  <a:lnTo>
                    <a:pt x="36969" y="964285"/>
                  </a:lnTo>
                  <a:lnTo>
                    <a:pt x="85534" y="955230"/>
                  </a:lnTo>
                  <a:lnTo>
                    <a:pt x="134302" y="947356"/>
                  </a:lnTo>
                  <a:lnTo>
                    <a:pt x="183248" y="940650"/>
                  </a:lnTo>
                  <a:lnTo>
                    <a:pt x="232359" y="935139"/>
                  </a:lnTo>
                  <a:lnTo>
                    <a:pt x="281584" y="930821"/>
                  </a:lnTo>
                  <a:lnTo>
                    <a:pt x="330898" y="927684"/>
                  </a:lnTo>
                  <a:lnTo>
                    <a:pt x="380288" y="925741"/>
                  </a:lnTo>
                  <a:lnTo>
                    <a:pt x="429717" y="924991"/>
                  </a:lnTo>
                  <a:lnTo>
                    <a:pt x="479158" y="925449"/>
                  </a:lnTo>
                  <a:lnTo>
                    <a:pt x="528574" y="927112"/>
                  </a:lnTo>
                  <a:lnTo>
                    <a:pt x="577951" y="929982"/>
                  </a:lnTo>
                  <a:lnTo>
                    <a:pt x="627253" y="934059"/>
                  </a:lnTo>
                  <a:lnTo>
                    <a:pt x="676452" y="939368"/>
                  </a:lnTo>
                  <a:lnTo>
                    <a:pt x="725525" y="945883"/>
                  </a:lnTo>
                  <a:lnTo>
                    <a:pt x="749744" y="939838"/>
                  </a:lnTo>
                  <a:lnTo>
                    <a:pt x="762685" y="920686"/>
                  </a:lnTo>
                  <a:close/>
                </a:path>
                <a:path w="4314190" h="2489835">
                  <a:moveTo>
                    <a:pt x="1249895" y="422846"/>
                  </a:moveTo>
                  <a:lnTo>
                    <a:pt x="1233817" y="376529"/>
                  </a:lnTo>
                  <a:lnTo>
                    <a:pt x="1215047" y="331266"/>
                  </a:lnTo>
                  <a:lnTo>
                    <a:pt x="1194447" y="286778"/>
                  </a:lnTo>
                  <a:lnTo>
                    <a:pt x="1172857" y="242747"/>
                  </a:lnTo>
                  <a:lnTo>
                    <a:pt x="1151153" y="198882"/>
                  </a:lnTo>
                  <a:lnTo>
                    <a:pt x="1130401" y="157492"/>
                  </a:lnTo>
                  <a:lnTo>
                    <a:pt x="1108214" y="117055"/>
                  </a:lnTo>
                  <a:lnTo>
                    <a:pt x="1083856" y="78041"/>
                  </a:lnTo>
                  <a:lnTo>
                    <a:pt x="1056627" y="40906"/>
                  </a:lnTo>
                  <a:lnTo>
                    <a:pt x="1025804" y="6134"/>
                  </a:lnTo>
                  <a:lnTo>
                    <a:pt x="1010259" y="0"/>
                  </a:lnTo>
                  <a:lnTo>
                    <a:pt x="997915" y="0"/>
                  </a:lnTo>
                  <a:lnTo>
                    <a:pt x="983424" y="6972"/>
                  </a:lnTo>
                  <a:lnTo>
                    <a:pt x="973810" y="27063"/>
                  </a:lnTo>
                  <a:lnTo>
                    <a:pt x="982840" y="49618"/>
                  </a:lnTo>
                  <a:lnTo>
                    <a:pt x="1017828" y="90436"/>
                  </a:lnTo>
                  <a:lnTo>
                    <a:pt x="1047775" y="134772"/>
                  </a:lnTo>
                  <a:lnTo>
                    <a:pt x="1074178" y="181521"/>
                  </a:lnTo>
                  <a:lnTo>
                    <a:pt x="1098499" y="229552"/>
                  </a:lnTo>
                  <a:lnTo>
                    <a:pt x="1118666" y="270662"/>
                  </a:lnTo>
                  <a:lnTo>
                    <a:pt x="1138809" y="311899"/>
                  </a:lnTo>
                  <a:lnTo>
                    <a:pt x="1158100" y="353555"/>
                  </a:lnTo>
                  <a:lnTo>
                    <a:pt x="1175778" y="395897"/>
                  </a:lnTo>
                  <a:lnTo>
                    <a:pt x="1191044" y="439204"/>
                  </a:lnTo>
                  <a:lnTo>
                    <a:pt x="1206652" y="457720"/>
                  </a:lnTo>
                  <a:lnTo>
                    <a:pt x="1229118" y="459206"/>
                  </a:lnTo>
                  <a:lnTo>
                    <a:pt x="1247267" y="446608"/>
                  </a:lnTo>
                  <a:lnTo>
                    <a:pt x="1249895" y="422846"/>
                  </a:lnTo>
                  <a:close/>
                </a:path>
                <a:path w="4314190" h="2489835">
                  <a:moveTo>
                    <a:pt x="2048395" y="346811"/>
                  </a:moveTo>
                  <a:lnTo>
                    <a:pt x="2045195" y="294500"/>
                  </a:lnTo>
                  <a:lnTo>
                    <a:pt x="2037499" y="242570"/>
                  </a:lnTo>
                  <a:lnTo>
                    <a:pt x="2025446" y="191249"/>
                  </a:lnTo>
                  <a:lnTo>
                    <a:pt x="1987702" y="171056"/>
                  </a:lnTo>
                  <a:lnTo>
                    <a:pt x="1969325" y="183769"/>
                  </a:lnTo>
                  <a:lnTo>
                    <a:pt x="1966112" y="207606"/>
                  </a:lnTo>
                  <a:lnTo>
                    <a:pt x="1977339" y="255104"/>
                  </a:lnTo>
                  <a:lnTo>
                    <a:pt x="1984248" y="302704"/>
                  </a:lnTo>
                  <a:lnTo>
                    <a:pt x="1986953" y="350685"/>
                  </a:lnTo>
                  <a:lnTo>
                    <a:pt x="1985556" y="399326"/>
                  </a:lnTo>
                  <a:lnTo>
                    <a:pt x="1993417" y="421449"/>
                  </a:lnTo>
                  <a:lnTo>
                    <a:pt x="2013940" y="428828"/>
                  </a:lnTo>
                  <a:lnTo>
                    <a:pt x="2035619" y="421449"/>
                  </a:lnTo>
                  <a:lnTo>
                    <a:pt x="2046935" y="399326"/>
                  </a:lnTo>
                  <a:lnTo>
                    <a:pt x="2048395" y="346811"/>
                  </a:lnTo>
                  <a:close/>
                </a:path>
                <a:path w="4314190" h="2489835">
                  <a:moveTo>
                    <a:pt x="3656558" y="305866"/>
                  </a:moveTo>
                  <a:lnTo>
                    <a:pt x="3652621" y="284353"/>
                  </a:lnTo>
                  <a:lnTo>
                    <a:pt x="3635451" y="269455"/>
                  </a:lnTo>
                  <a:lnTo>
                    <a:pt x="3610787" y="270992"/>
                  </a:lnTo>
                  <a:lnTo>
                    <a:pt x="2833738" y="663638"/>
                  </a:lnTo>
                  <a:lnTo>
                    <a:pt x="2818968" y="681951"/>
                  </a:lnTo>
                  <a:lnTo>
                    <a:pt x="2823057" y="703402"/>
                  </a:lnTo>
                  <a:lnTo>
                    <a:pt x="2840266" y="718146"/>
                  </a:lnTo>
                  <a:lnTo>
                    <a:pt x="2864904" y="716330"/>
                  </a:lnTo>
                  <a:lnTo>
                    <a:pt x="3641471" y="324154"/>
                  </a:lnTo>
                  <a:lnTo>
                    <a:pt x="3656558" y="305866"/>
                  </a:lnTo>
                  <a:close/>
                </a:path>
                <a:path w="4314190" h="2489835">
                  <a:moveTo>
                    <a:pt x="3689972" y="2452992"/>
                  </a:moveTo>
                  <a:lnTo>
                    <a:pt x="3675786" y="2433180"/>
                  </a:lnTo>
                  <a:lnTo>
                    <a:pt x="3632162" y="2405761"/>
                  </a:lnTo>
                  <a:lnTo>
                    <a:pt x="3589426" y="2376652"/>
                  </a:lnTo>
                  <a:lnTo>
                    <a:pt x="3547427" y="2346223"/>
                  </a:lnTo>
                  <a:lnTo>
                    <a:pt x="3506000" y="2314841"/>
                  </a:lnTo>
                  <a:lnTo>
                    <a:pt x="3464979" y="2282888"/>
                  </a:lnTo>
                  <a:lnTo>
                    <a:pt x="3383521" y="2218740"/>
                  </a:lnTo>
                  <a:lnTo>
                    <a:pt x="3342767" y="2187283"/>
                  </a:lnTo>
                  <a:lnTo>
                    <a:pt x="3320402" y="2182063"/>
                  </a:lnTo>
                  <a:lnTo>
                    <a:pt x="3303994" y="2195830"/>
                  </a:lnTo>
                  <a:lnTo>
                    <a:pt x="3299307" y="2218613"/>
                  </a:lnTo>
                  <a:lnTo>
                    <a:pt x="3312083" y="2240457"/>
                  </a:lnTo>
                  <a:lnTo>
                    <a:pt x="3352838" y="2271903"/>
                  </a:lnTo>
                  <a:lnTo>
                    <a:pt x="3434283" y="2336050"/>
                  </a:lnTo>
                  <a:lnTo>
                    <a:pt x="3475317" y="2368004"/>
                  </a:lnTo>
                  <a:lnTo>
                    <a:pt x="3516744" y="2399385"/>
                  </a:lnTo>
                  <a:lnTo>
                    <a:pt x="3558743" y="2429814"/>
                  </a:lnTo>
                  <a:lnTo>
                    <a:pt x="3601478" y="2458936"/>
                  </a:lnTo>
                  <a:lnTo>
                    <a:pt x="3645090" y="2486355"/>
                  </a:lnTo>
                  <a:lnTo>
                    <a:pt x="3668877" y="2489555"/>
                  </a:lnTo>
                  <a:lnTo>
                    <a:pt x="3685756" y="2475103"/>
                  </a:lnTo>
                  <a:lnTo>
                    <a:pt x="3689972" y="2452992"/>
                  </a:lnTo>
                  <a:close/>
                </a:path>
                <a:path w="4314190" h="2489835">
                  <a:moveTo>
                    <a:pt x="4314139" y="1614893"/>
                  </a:moveTo>
                  <a:lnTo>
                    <a:pt x="4251122" y="1577454"/>
                  </a:lnTo>
                  <a:lnTo>
                    <a:pt x="4203103" y="1558023"/>
                  </a:lnTo>
                  <a:lnTo>
                    <a:pt x="4154805" y="1539455"/>
                  </a:lnTo>
                  <a:lnTo>
                    <a:pt x="4106227" y="1521752"/>
                  </a:lnTo>
                  <a:lnTo>
                    <a:pt x="4057383" y="1504911"/>
                  </a:lnTo>
                  <a:lnTo>
                    <a:pt x="4008272" y="1488935"/>
                  </a:lnTo>
                  <a:lnTo>
                    <a:pt x="3958920" y="1473822"/>
                  </a:lnTo>
                  <a:lnTo>
                    <a:pt x="3909326" y="1459585"/>
                  </a:lnTo>
                  <a:lnTo>
                    <a:pt x="3859492" y="1446225"/>
                  </a:lnTo>
                  <a:lnTo>
                    <a:pt x="3809441" y="1433728"/>
                  </a:lnTo>
                  <a:lnTo>
                    <a:pt x="3759187" y="1422120"/>
                  </a:lnTo>
                  <a:lnTo>
                    <a:pt x="3708717" y="1411389"/>
                  </a:lnTo>
                  <a:lnTo>
                    <a:pt x="3658044" y="1401546"/>
                  </a:lnTo>
                  <a:lnTo>
                    <a:pt x="3607193" y="1392580"/>
                  </a:lnTo>
                  <a:lnTo>
                    <a:pt x="3556165" y="1384515"/>
                  </a:lnTo>
                  <a:lnTo>
                    <a:pt x="3504971" y="1377340"/>
                  </a:lnTo>
                  <a:lnTo>
                    <a:pt x="3453612" y="1371053"/>
                  </a:lnTo>
                  <a:lnTo>
                    <a:pt x="3402101" y="1365656"/>
                  </a:lnTo>
                  <a:lnTo>
                    <a:pt x="3380003" y="1373212"/>
                  </a:lnTo>
                  <a:lnTo>
                    <a:pt x="3372739" y="1393621"/>
                  </a:lnTo>
                  <a:lnTo>
                    <a:pt x="3380155" y="1415376"/>
                  </a:lnTo>
                  <a:lnTo>
                    <a:pt x="3402101" y="1426997"/>
                  </a:lnTo>
                  <a:lnTo>
                    <a:pt x="3451758" y="1432204"/>
                  </a:lnTo>
                  <a:lnTo>
                    <a:pt x="3501301" y="1438275"/>
                  </a:lnTo>
                  <a:lnTo>
                    <a:pt x="3550729" y="1445209"/>
                  </a:lnTo>
                  <a:lnTo>
                    <a:pt x="3600018" y="1453007"/>
                  </a:lnTo>
                  <a:lnTo>
                    <a:pt x="3649141" y="1461668"/>
                  </a:lnTo>
                  <a:lnTo>
                    <a:pt x="3698113" y="1471168"/>
                  </a:lnTo>
                  <a:lnTo>
                    <a:pt x="3746906" y="1481518"/>
                  </a:lnTo>
                  <a:lnTo>
                    <a:pt x="3795496" y="1492719"/>
                  </a:lnTo>
                  <a:lnTo>
                    <a:pt x="3843883" y="1504759"/>
                  </a:lnTo>
                  <a:lnTo>
                    <a:pt x="3892054" y="1517650"/>
                  </a:lnTo>
                  <a:lnTo>
                    <a:pt x="3939984" y="1531366"/>
                  </a:lnTo>
                  <a:lnTo>
                    <a:pt x="3987660" y="1545907"/>
                  </a:lnTo>
                  <a:lnTo>
                    <a:pt x="4035069" y="1561274"/>
                  </a:lnTo>
                  <a:lnTo>
                    <a:pt x="4082211" y="1577467"/>
                  </a:lnTo>
                  <a:lnTo>
                    <a:pt x="4129049" y="1594485"/>
                  </a:lnTo>
                  <a:lnTo>
                    <a:pt x="4175582" y="1612315"/>
                  </a:lnTo>
                  <a:lnTo>
                    <a:pt x="4221797" y="1630959"/>
                  </a:lnTo>
                  <a:lnTo>
                    <a:pt x="4267670" y="1650415"/>
                  </a:lnTo>
                  <a:lnTo>
                    <a:pt x="4292689" y="1651114"/>
                  </a:lnTo>
                  <a:lnTo>
                    <a:pt x="4310138" y="1635988"/>
                  </a:lnTo>
                  <a:lnTo>
                    <a:pt x="4314139" y="1614893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882" y="3879343"/>
              <a:ext cx="183168" cy="1528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0351" y="4509554"/>
              <a:ext cx="2388235" cy="838200"/>
            </a:xfrm>
            <a:custGeom>
              <a:avLst/>
              <a:gdLst/>
              <a:ahLst/>
              <a:cxnLst/>
              <a:rect l="l" t="t" r="r" b="b"/>
              <a:pathLst>
                <a:path w="2388235" h="838200">
                  <a:moveTo>
                    <a:pt x="400646" y="21297"/>
                  </a:moveTo>
                  <a:lnTo>
                    <a:pt x="386867" y="4851"/>
                  </a:lnTo>
                  <a:lnTo>
                    <a:pt x="364070" y="0"/>
                  </a:lnTo>
                  <a:lnTo>
                    <a:pt x="342239" y="12446"/>
                  </a:lnTo>
                  <a:lnTo>
                    <a:pt x="312699" y="52044"/>
                  </a:lnTo>
                  <a:lnTo>
                    <a:pt x="283946" y="92138"/>
                  </a:lnTo>
                  <a:lnTo>
                    <a:pt x="255981" y="132727"/>
                  </a:lnTo>
                  <a:lnTo>
                    <a:pt x="228790" y="173812"/>
                  </a:lnTo>
                  <a:lnTo>
                    <a:pt x="202387" y="215366"/>
                  </a:lnTo>
                  <a:lnTo>
                    <a:pt x="176771" y="257390"/>
                  </a:lnTo>
                  <a:lnTo>
                    <a:pt x="151930" y="299859"/>
                  </a:lnTo>
                  <a:lnTo>
                    <a:pt x="127876" y="342785"/>
                  </a:lnTo>
                  <a:lnTo>
                    <a:pt x="104609" y="386143"/>
                  </a:lnTo>
                  <a:lnTo>
                    <a:pt x="82118" y="429933"/>
                  </a:lnTo>
                  <a:lnTo>
                    <a:pt x="60413" y="474129"/>
                  </a:lnTo>
                  <a:lnTo>
                    <a:pt x="39484" y="518744"/>
                  </a:lnTo>
                  <a:lnTo>
                    <a:pt x="19354" y="563740"/>
                  </a:lnTo>
                  <a:lnTo>
                    <a:pt x="0" y="609130"/>
                  </a:lnTo>
                  <a:lnTo>
                    <a:pt x="635" y="632028"/>
                  </a:lnTo>
                  <a:lnTo>
                    <a:pt x="18148" y="644347"/>
                  </a:lnTo>
                  <a:lnTo>
                    <a:pt x="41427" y="643140"/>
                  </a:lnTo>
                  <a:lnTo>
                    <a:pt x="59334" y="625487"/>
                  </a:lnTo>
                  <a:lnTo>
                    <a:pt x="79768" y="577811"/>
                  </a:lnTo>
                  <a:lnTo>
                    <a:pt x="101142" y="530567"/>
                  </a:lnTo>
                  <a:lnTo>
                    <a:pt x="123456" y="483793"/>
                  </a:lnTo>
                  <a:lnTo>
                    <a:pt x="146710" y="437489"/>
                  </a:lnTo>
                  <a:lnTo>
                    <a:pt x="170865" y="391655"/>
                  </a:lnTo>
                  <a:lnTo>
                    <a:pt x="195910" y="346316"/>
                  </a:lnTo>
                  <a:lnTo>
                    <a:pt x="221856" y="301485"/>
                  </a:lnTo>
                  <a:lnTo>
                    <a:pt x="248678" y="257162"/>
                  </a:lnTo>
                  <a:lnTo>
                    <a:pt x="276352" y="213372"/>
                  </a:lnTo>
                  <a:lnTo>
                    <a:pt x="304876" y="170103"/>
                  </a:lnTo>
                  <a:lnTo>
                    <a:pt x="334251" y="127393"/>
                  </a:lnTo>
                  <a:lnTo>
                    <a:pt x="364439" y="85242"/>
                  </a:lnTo>
                  <a:lnTo>
                    <a:pt x="395439" y="43662"/>
                  </a:lnTo>
                  <a:lnTo>
                    <a:pt x="400646" y="21297"/>
                  </a:lnTo>
                  <a:close/>
                </a:path>
                <a:path w="2388235" h="838200">
                  <a:moveTo>
                    <a:pt x="1596085" y="245097"/>
                  </a:moveTo>
                  <a:lnTo>
                    <a:pt x="1589366" y="223240"/>
                  </a:lnTo>
                  <a:lnTo>
                    <a:pt x="1569237" y="215963"/>
                  </a:lnTo>
                  <a:lnTo>
                    <a:pt x="1547177" y="223240"/>
                  </a:lnTo>
                  <a:lnTo>
                    <a:pt x="1528406" y="296037"/>
                  </a:lnTo>
                  <a:lnTo>
                    <a:pt x="1522895" y="347040"/>
                  </a:lnTo>
                  <a:lnTo>
                    <a:pt x="1518158" y="398106"/>
                  </a:lnTo>
                  <a:lnTo>
                    <a:pt x="1514233" y="449237"/>
                  </a:lnTo>
                  <a:lnTo>
                    <a:pt x="1511096" y="500430"/>
                  </a:lnTo>
                  <a:lnTo>
                    <a:pt x="1508760" y="551675"/>
                  </a:lnTo>
                  <a:lnTo>
                    <a:pt x="1507210" y="602970"/>
                  </a:lnTo>
                  <a:lnTo>
                    <a:pt x="1506486" y="654304"/>
                  </a:lnTo>
                  <a:lnTo>
                    <a:pt x="1506550" y="705675"/>
                  </a:lnTo>
                  <a:lnTo>
                    <a:pt x="1507439" y="757085"/>
                  </a:lnTo>
                  <a:lnTo>
                    <a:pt x="1509128" y="808532"/>
                  </a:lnTo>
                  <a:lnTo>
                    <a:pt x="1519580" y="830668"/>
                  </a:lnTo>
                  <a:lnTo>
                    <a:pt x="1540967" y="838047"/>
                  </a:lnTo>
                  <a:lnTo>
                    <a:pt x="1561795" y="830668"/>
                  </a:lnTo>
                  <a:lnTo>
                    <a:pt x="1570507" y="808532"/>
                  </a:lnTo>
                  <a:lnTo>
                    <a:pt x="1568831" y="757085"/>
                  </a:lnTo>
                  <a:lnTo>
                    <a:pt x="1567954" y="705675"/>
                  </a:lnTo>
                  <a:lnTo>
                    <a:pt x="1567891" y="654304"/>
                  </a:lnTo>
                  <a:lnTo>
                    <a:pt x="1568627" y="602970"/>
                  </a:lnTo>
                  <a:lnTo>
                    <a:pt x="1570164" y="551675"/>
                  </a:lnTo>
                  <a:lnTo>
                    <a:pt x="1572488" y="500430"/>
                  </a:lnTo>
                  <a:lnTo>
                    <a:pt x="1575625" y="449237"/>
                  </a:lnTo>
                  <a:lnTo>
                    <a:pt x="1579549" y="398106"/>
                  </a:lnTo>
                  <a:lnTo>
                    <a:pt x="1584274" y="347040"/>
                  </a:lnTo>
                  <a:lnTo>
                    <a:pt x="1589786" y="296037"/>
                  </a:lnTo>
                  <a:lnTo>
                    <a:pt x="1596085" y="245097"/>
                  </a:lnTo>
                  <a:close/>
                </a:path>
                <a:path w="2388235" h="838200">
                  <a:moveTo>
                    <a:pt x="2388006" y="350418"/>
                  </a:moveTo>
                  <a:lnTo>
                    <a:pt x="2379091" y="299415"/>
                  </a:lnTo>
                  <a:lnTo>
                    <a:pt x="2367686" y="249123"/>
                  </a:lnTo>
                  <a:lnTo>
                    <a:pt x="2353767" y="199517"/>
                  </a:lnTo>
                  <a:lnTo>
                    <a:pt x="2337333" y="150533"/>
                  </a:lnTo>
                  <a:lnTo>
                    <a:pt x="2297696" y="130898"/>
                  </a:lnTo>
                  <a:lnTo>
                    <a:pt x="2279789" y="143395"/>
                  </a:lnTo>
                  <a:lnTo>
                    <a:pt x="2277999" y="166865"/>
                  </a:lnTo>
                  <a:lnTo>
                    <a:pt x="2294407" y="215861"/>
                  </a:lnTo>
                  <a:lnTo>
                    <a:pt x="2308326" y="265480"/>
                  </a:lnTo>
                  <a:lnTo>
                    <a:pt x="2319744" y="315772"/>
                  </a:lnTo>
                  <a:lnTo>
                    <a:pt x="2328672" y="366776"/>
                  </a:lnTo>
                  <a:lnTo>
                    <a:pt x="2341397" y="386016"/>
                  </a:lnTo>
                  <a:lnTo>
                    <a:pt x="2362936" y="387553"/>
                  </a:lnTo>
                  <a:lnTo>
                    <a:pt x="2382189" y="374624"/>
                  </a:lnTo>
                  <a:lnTo>
                    <a:pt x="2388006" y="350418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27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00" y="0"/>
            <a:ext cx="4572000" cy="6858000"/>
            <a:chOff x="7620000" y="0"/>
            <a:chExt cx="457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0"/>
              <a:ext cx="4571998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0000" y="0"/>
              <a:ext cx="4572000" cy="6858000"/>
            </a:xfrm>
            <a:custGeom>
              <a:avLst/>
              <a:gdLst/>
              <a:ahLst/>
              <a:cxnLst/>
              <a:rect l="l" t="t" r="r" b="b"/>
              <a:pathLst>
                <a:path w="4572000" h="6858000">
                  <a:moveTo>
                    <a:pt x="457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0" y="6858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000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9841" y="1077603"/>
              <a:ext cx="3694545" cy="316454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68147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A6A6A6"/>
                </a:solidFill>
              </a:rPr>
              <a:t>Tip</a:t>
            </a:r>
            <a:r>
              <a:rPr spc="-40" dirty="0">
                <a:solidFill>
                  <a:srgbClr val="A6A6A6"/>
                </a:solidFill>
              </a:rPr>
              <a:t> </a:t>
            </a:r>
            <a:r>
              <a:rPr spc="-5" dirty="0">
                <a:solidFill>
                  <a:srgbClr val="A6A6A6"/>
                </a:solidFill>
              </a:rPr>
              <a:t>no.6</a:t>
            </a:r>
          </a:p>
          <a:p>
            <a:pPr marL="12700">
              <a:lnSpc>
                <a:spcPts val="4105"/>
              </a:lnSpc>
            </a:pPr>
            <a:r>
              <a:rPr dirty="0"/>
              <a:t>Learn</a:t>
            </a:r>
            <a:r>
              <a:rPr spc="-15" dirty="0"/>
              <a:t> </a:t>
            </a:r>
            <a:r>
              <a:rPr spc="-5" dirty="0"/>
              <a:t>about</a:t>
            </a:r>
            <a:r>
              <a:rPr spc="-10" dirty="0"/>
              <a:t> </a:t>
            </a:r>
            <a:r>
              <a:rPr spc="-5" dirty="0"/>
              <a:t>consultancy</a:t>
            </a:r>
            <a:r>
              <a:rPr spc="-10" dirty="0"/>
              <a:t> </a:t>
            </a:r>
            <a:r>
              <a:rPr dirty="0"/>
              <a:t>firms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46176" y="1563624"/>
            <a:ext cx="1306195" cy="70485"/>
            <a:chOff x="646176" y="1563624"/>
            <a:chExt cx="1306195" cy="70485"/>
          </a:xfrm>
        </p:grpSpPr>
        <p:sp>
          <p:nvSpPr>
            <p:cNvPr id="9" name="object 9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1295400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400" y="59436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0" y="59436"/>
                  </a:moveTo>
                  <a:lnTo>
                    <a:pt x="1295400" y="59436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3229" y="3348609"/>
            <a:ext cx="360870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Ask</a:t>
            </a:r>
            <a:r>
              <a:rPr sz="2000" spc="-2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consultants</a:t>
            </a:r>
            <a:r>
              <a:rPr sz="2000" spc="-5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about</a:t>
            </a:r>
            <a:r>
              <a:rPr sz="2000" spc="-4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their</a:t>
            </a:r>
            <a:r>
              <a:rPr sz="2000" spc="-2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own </a:t>
            </a:r>
            <a:r>
              <a:rPr sz="2000" spc="-54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experience</a:t>
            </a:r>
            <a:r>
              <a:rPr sz="2000" spc="-4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through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229" y="4339102"/>
            <a:ext cx="3312160" cy="11696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Job</a:t>
            </a:r>
            <a:r>
              <a:rPr sz="20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fares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25000"/>
              </a:lnSpc>
            </a:pP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S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CP</a:t>
            </a:r>
            <a:r>
              <a:rPr sz="2000" spc="-1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Alumni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netwo</a:t>
            </a:r>
            <a:r>
              <a:rPr sz="2000" spc="5" dirty="0">
                <a:solidFill>
                  <a:srgbClr val="565656"/>
                </a:solidFill>
                <a:latin typeface="Arial MT"/>
                <a:cs typeface="Arial MT"/>
              </a:rPr>
              <a:t>r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k  Friends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and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friends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0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friends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9988" y="1377188"/>
            <a:ext cx="3086100" cy="209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talked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XXX,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consultant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endParaRPr sz="1800">
              <a:latin typeface="Arial"/>
              <a:cs typeface="Arial"/>
            </a:endParaRPr>
          </a:p>
          <a:p>
            <a:pPr marL="12700" marR="94615">
              <a:lnSpc>
                <a:spcPct val="100000"/>
              </a:lnSpc>
              <a:spcBef>
                <a:spcPts val="600"/>
              </a:spcBef>
              <a:tabLst>
                <a:tab pos="178943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told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that	he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 chance to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pro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bono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Africa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726564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something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because	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28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6176" y="1618488"/>
            <a:ext cx="1104900" cy="70485"/>
            <a:chOff x="646176" y="1618488"/>
            <a:chExt cx="1104900" cy="70485"/>
          </a:xfrm>
        </p:grpSpPr>
        <p:sp>
          <p:nvSpPr>
            <p:cNvPr id="4" name="object 4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109423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094231" y="59436"/>
                  </a:lnTo>
                  <a:lnTo>
                    <a:pt x="109423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0" y="59436"/>
                  </a:moveTo>
                  <a:lnTo>
                    <a:pt x="1094231" y="59436"/>
                  </a:lnTo>
                  <a:lnTo>
                    <a:pt x="109423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74088" y="3033725"/>
            <a:ext cx="1235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No,</a:t>
            </a:r>
            <a:r>
              <a:rPr sz="1800" i="1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I'm</a:t>
            </a:r>
            <a:r>
              <a:rPr sz="1800" i="1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fine!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6278" y="4659833"/>
            <a:ext cx="430720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30" dirty="0">
                <a:solidFill>
                  <a:srgbClr val="565656"/>
                </a:solidFill>
                <a:latin typeface="Arial"/>
                <a:cs typeface="Arial"/>
              </a:rPr>
              <a:t>Yes!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I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have learnt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from [XX]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that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the office 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organizes</a:t>
            </a:r>
            <a:r>
              <a:rPr sz="1800" i="1" spc="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an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off-site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 week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end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every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565656"/>
                </a:solidFill>
                <a:latin typeface="Arial"/>
                <a:cs typeface="Arial"/>
              </a:rPr>
              <a:t>year. </a:t>
            </a:r>
            <a:r>
              <a:rPr sz="1800" i="1" spc="-484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How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is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the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consulting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team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involved</a:t>
            </a:r>
            <a:r>
              <a:rPr sz="1800" i="1" spc="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the </a:t>
            </a:r>
            <a:r>
              <a:rPr sz="1800" i="1" spc="-484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organization?</a:t>
            </a:r>
            <a:r>
              <a:rPr sz="1800" i="1" spc="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Have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you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been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part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of 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organization</a:t>
            </a:r>
            <a:r>
              <a:rPr sz="1800" i="1" spc="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team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of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any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related</a:t>
            </a:r>
            <a:r>
              <a:rPr sz="1800" i="1" spc="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event?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2117" y="3935348"/>
            <a:ext cx="32880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7E7E7E"/>
                </a:solidFill>
                <a:latin typeface="Arial"/>
                <a:cs typeface="Arial"/>
              </a:rPr>
              <a:t>Yes,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what is 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the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timing 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/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process </a:t>
            </a:r>
            <a:r>
              <a:rPr sz="1800" i="1" spc="-49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to </a:t>
            </a:r>
            <a:r>
              <a:rPr sz="1800" i="1" spc="-10" dirty="0">
                <a:solidFill>
                  <a:srgbClr val="7E7E7E"/>
                </a:solidFill>
                <a:latin typeface="Arial"/>
                <a:cs typeface="Arial"/>
              </a:rPr>
              <a:t>become</a:t>
            </a:r>
            <a:r>
              <a:rPr sz="1800" i="1" spc="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a senior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consultant?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2117" y="4947284"/>
            <a:ext cx="2716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7E7E7E"/>
                </a:solidFill>
                <a:latin typeface="Arial"/>
                <a:cs typeface="Arial"/>
              </a:rPr>
              <a:t>Yes,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do you think 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I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did well </a:t>
            </a:r>
            <a:r>
              <a:rPr sz="1800" i="1" spc="-49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at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 my case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cracking?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6278" y="3623817"/>
            <a:ext cx="4697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565656"/>
                </a:solidFill>
                <a:latin typeface="Arial"/>
                <a:cs typeface="Arial"/>
              </a:rPr>
              <a:t>Yes!</a:t>
            </a:r>
            <a:r>
              <a:rPr sz="1800" i="1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have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been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told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that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[XX]</a:t>
            </a:r>
            <a:r>
              <a:rPr sz="1800" i="1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does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lot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of 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international</a:t>
            </a:r>
            <a:r>
              <a:rPr sz="1800" i="1" spc="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projects.</a:t>
            </a:r>
            <a:r>
              <a:rPr sz="1800" i="1" spc="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Have you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been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involved </a:t>
            </a:r>
            <a:r>
              <a:rPr sz="1800" i="1" spc="-484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</a:t>
            </a:r>
            <a:r>
              <a:rPr sz="1800" i="1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international</a:t>
            </a:r>
            <a:r>
              <a:rPr sz="1800" i="1" spc="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projects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6278" y="3019425"/>
            <a:ext cx="3923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Where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do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you see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yourself</a:t>
            </a:r>
            <a:r>
              <a:rPr sz="1800" i="1" spc="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5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years?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10806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BEBEBE"/>
                </a:solidFill>
              </a:rPr>
              <a:t>Tip</a:t>
            </a:r>
            <a:r>
              <a:rPr spc="-40" dirty="0">
                <a:solidFill>
                  <a:srgbClr val="BEBEBE"/>
                </a:solidFill>
              </a:rPr>
              <a:t> </a:t>
            </a:r>
            <a:r>
              <a:rPr spc="-5" dirty="0">
                <a:solidFill>
                  <a:srgbClr val="BEBEBE"/>
                </a:solidFill>
              </a:rPr>
              <a:t>no.7</a:t>
            </a:r>
          </a:p>
          <a:p>
            <a:pPr marL="12700">
              <a:lnSpc>
                <a:spcPts val="4105"/>
              </a:lnSpc>
            </a:pPr>
            <a:r>
              <a:rPr dirty="0">
                <a:solidFill>
                  <a:srgbClr val="3660A1"/>
                </a:solidFill>
              </a:rPr>
              <a:t>Q&amp;A</a:t>
            </a:r>
            <a:r>
              <a:rPr spc="-155" dirty="0">
                <a:solidFill>
                  <a:srgbClr val="3660A1"/>
                </a:solidFill>
              </a:rPr>
              <a:t> </a:t>
            </a:r>
            <a:r>
              <a:rPr b="0" dirty="0">
                <a:solidFill>
                  <a:srgbClr val="3660A1"/>
                </a:solidFill>
                <a:latin typeface="Arial MT"/>
                <a:cs typeface="Arial MT"/>
              </a:rPr>
              <a:t>–</a:t>
            </a:r>
            <a:r>
              <a:rPr b="0" spc="-22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3660A1"/>
                </a:solidFill>
                <a:latin typeface="Arial MT"/>
                <a:cs typeface="Arial MT"/>
              </a:rPr>
              <a:t>Ask</a:t>
            </a:r>
            <a:r>
              <a:rPr b="0" spc="-2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3660A1"/>
                </a:solidFill>
                <a:latin typeface="Arial MT"/>
                <a:cs typeface="Arial MT"/>
              </a:rPr>
              <a:t>relevant</a:t>
            </a:r>
            <a:r>
              <a:rPr b="0" spc="-3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3660A1"/>
                </a:solidFill>
                <a:latin typeface="Arial MT"/>
                <a:cs typeface="Arial MT"/>
              </a:rPr>
              <a:t>questions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6104695" y="1874520"/>
            <a:ext cx="823594" cy="701040"/>
            <a:chOff x="6104695" y="1874520"/>
            <a:chExt cx="823594" cy="701040"/>
          </a:xfrm>
        </p:grpSpPr>
        <p:sp>
          <p:nvSpPr>
            <p:cNvPr id="14" name="object 14"/>
            <p:cNvSpPr/>
            <p:nvPr/>
          </p:nvSpPr>
          <p:spPr>
            <a:xfrm>
              <a:off x="6110029" y="1879854"/>
              <a:ext cx="812800" cy="690880"/>
            </a:xfrm>
            <a:custGeom>
              <a:avLst/>
              <a:gdLst/>
              <a:ahLst/>
              <a:cxnLst/>
              <a:rect l="l" t="t" r="r" b="b"/>
              <a:pathLst>
                <a:path w="812800" h="690880">
                  <a:moveTo>
                    <a:pt x="160341" y="329565"/>
                  </a:moveTo>
                  <a:lnTo>
                    <a:pt x="147768" y="329565"/>
                  </a:lnTo>
                  <a:lnTo>
                    <a:pt x="141291" y="332232"/>
                  </a:lnTo>
                  <a:lnTo>
                    <a:pt x="136084" y="336931"/>
                  </a:lnTo>
                  <a:lnTo>
                    <a:pt x="134814" y="337438"/>
                  </a:lnTo>
                  <a:lnTo>
                    <a:pt x="104790" y="356461"/>
                  </a:lnTo>
                  <a:lnTo>
                    <a:pt x="75505" y="373983"/>
                  </a:lnTo>
                  <a:lnTo>
                    <a:pt x="46696" y="390124"/>
                  </a:lnTo>
                  <a:lnTo>
                    <a:pt x="18101" y="405003"/>
                  </a:lnTo>
                  <a:lnTo>
                    <a:pt x="11493" y="409311"/>
                  </a:lnTo>
                  <a:lnTo>
                    <a:pt x="6576" y="414988"/>
                  </a:lnTo>
                  <a:lnTo>
                    <a:pt x="3421" y="421737"/>
                  </a:lnTo>
                  <a:lnTo>
                    <a:pt x="2099" y="429260"/>
                  </a:lnTo>
                  <a:lnTo>
                    <a:pt x="0" y="437761"/>
                  </a:lnTo>
                  <a:lnTo>
                    <a:pt x="638" y="446214"/>
                  </a:lnTo>
                  <a:lnTo>
                    <a:pt x="3849" y="454191"/>
                  </a:lnTo>
                  <a:lnTo>
                    <a:pt x="9465" y="461263"/>
                  </a:lnTo>
                  <a:lnTo>
                    <a:pt x="34329" y="486138"/>
                  </a:lnTo>
                  <a:lnTo>
                    <a:pt x="58360" y="511762"/>
                  </a:lnTo>
                  <a:lnTo>
                    <a:pt x="81724" y="537791"/>
                  </a:lnTo>
                  <a:lnTo>
                    <a:pt x="104588" y="563880"/>
                  </a:lnTo>
                  <a:lnTo>
                    <a:pt x="129775" y="592347"/>
                  </a:lnTo>
                  <a:lnTo>
                    <a:pt x="155483" y="620712"/>
                  </a:lnTo>
                  <a:lnTo>
                    <a:pt x="182026" y="648533"/>
                  </a:lnTo>
                  <a:lnTo>
                    <a:pt x="209617" y="675259"/>
                  </a:lnTo>
                  <a:lnTo>
                    <a:pt x="210887" y="676529"/>
                  </a:lnTo>
                  <a:lnTo>
                    <a:pt x="213935" y="678688"/>
                  </a:lnTo>
                  <a:lnTo>
                    <a:pt x="219523" y="686435"/>
                  </a:lnTo>
                  <a:lnTo>
                    <a:pt x="227270" y="690372"/>
                  </a:lnTo>
                  <a:lnTo>
                    <a:pt x="241621" y="690372"/>
                  </a:lnTo>
                  <a:lnTo>
                    <a:pt x="247209" y="688594"/>
                  </a:lnTo>
                  <a:lnTo>
                    <a:pt x="252416" y="684276"/>
                  </a:lnTo>
                  <a:lnTo>
                    <a:pt x="296700" y="649764"/>
                  </a:lnTo>
                  <a:lnTo>
                    <a:pt x="337806" y="615823"/>
                  </a:lnTo>
                  <a:lnTo>
                    <a:pt x="238573" y="615823"/>
                  </a:lnTo>
                  <a:lnTo>
                    <a:pt x="215528" y="592320"/>
                  </a:lnTo>
                  <a:lnTo>
                    <a:pt x="193107" y="568229"/>
                  </a:lnTo>
                  <a:lnTo>
                    <a:pt x="171136" y="543778"/>
                  </a:lnTo>
                  <a:lnTo>
                    <a:pt x="149546" y="519303"/>
                  </a:lnTo>
                  <a:lnTo>
                    <a:pt x="132536" y="500253"/>
                  </a:lnTo>
                  <a:lnTo>
                    <a:pt x="115462" y="481250"/>
                  </a:lnTo>
                  <a:lnTo>
                    <a:pt x="98057" y="462242"/>
                  </a:lnTo>
                  <a:lnTo>
                    <a:pt x="80331" y="443484"/>
                  </a:lnTo>
                  <a:lnTo>
                    <a:pt x="96676" y="434320"/>
                  </a:lnTo>
                  <a:lnTo>
                    <a:pt x="113176" y="424846"/>
                  </a:lnTo>
                  <a:lnTo>
                    <a:pt x="129891" y="414944"/>
                  </a:lnTo>
                  <a:lnTo>
                    <a:pt x="146879" y="404495"/>
                  </a:lnTo>
                  <a:lnTo>
                    <a:pt x="228187" y="404495"/>
                  </a:lnTo>
                  <a:lnTo>
                    <a:pt x="175454" y="340360"/>
                  </a:lnTo>
                  <a:lnTo>
                    <a:pt x="168088" y="331724"/>
                  </a:lnTo>
                  <a:lnTo>
                    <a:pt x="160341" y="329565"/>
                  </a:lnTo>
                  <a:close/>
                </a:path>
                <a:path w="812800" h="690880">
                  <a:moveTo>
                    <a:pt x="782154" y="82296"/>
                  </a:moveTo>
                  <a:lnTo>
                    <a:pt x="708346" y="82296"/>
                  </a:lnTo>
                  <a:lnTo>
                    <a:pt x="715974" y="94904"/>
                  </a:lnTo>
                  <a:lnTo>
                    <a:pt x="724030" y="108013"/>
                  </a:lnTo>
                  <a:lnTo>
                    <a:pt x="732563" y="121693"/>
                  </a:lnTo>
                  <a:lnTo>
                    <a:pt x="741620" y="136017"/>
                  </a:lnTo>
                  <a:lnTo>
                    <a:pt x="702327" y="176561"/>
                  </a:lnTo>
                  <a:lnTo>
                    <a:pt x="662451" y="216916"/>
                  </a:lnTo>
                  <a:lnTo>
                    <a:pt x="465020" y="413015"/>
                  </a:lnTo>
                  <a:lnTo>
                    <a:pt x="429906" y="447396"/>
                  </a:lnTo>
                  <a:lnTo>
                    <a:pt x="393794" y="481867"/>
                  </a:lnTo>
                  <a:lnTo>
                    <a:pt x="356645" y="516188"/>
                  </a:lnTo>
                  <a:lnTo>
                    <a:pt x="318419" y="550116"/>
                  </a:lnTo>
                  <a:lnTo>
                    <a:pt x="279074" y="583408"/>
                  </a:lnTo>
                  <a:lnTo>
                    <a:pt x="238573" y="615823"/>
                  </a:lnTo>
                  <a:lnTo>
                    <a:pt x="337806" y="615823"/>
                  </a:lnTo>
                  <a:lnTo>
                    <a:pt x="380255" y="579076"/>
                  </a:lnTo>
                  <a:lnTo>
                    <a:pt x="419095" y="543979"/>
                  </a:lnTo>
                  <a:lnTo>
                    <a:pt x="455688" y="509765"/>
                  </a:lnTo>
                  <a:lnTo>
                    <a:pt x="489820" y="476976"/>
                  </a:lnTo>
                  <a:lnTo>
                    <a:pt x="521275" y="446150"/>
                  </a:lnTo>
                  <a:lnTo>
                    <a:pt x="536575" y="430897"/>
                  </a:lnTo>
                  <a:lnTo>
                    <a:pt x="552776" y="414944"/>
                  </a:lnTo>
                  <a:lnTo>
                    <a:pt x="691947" y="277193"/>
                  </a:lnTo>
                  <a:lnTo>
                    <a:pt x="728374" y="240467"/>
                  </a:lnTo>
                  <a:lnTo>
                    <a:pt x="764470" y="203508"/>
                  </a:lnTo>
                  <a:lnTo>
                    <a:pt x="800040" y="166370"/>
                  </a:lnTo>
                  <a:lnTo>
                    <a:pt x="807787" y="152019"/>
                  </a:lnTo>
                  <a:lnTo>
                    <a:pt x="811371" y="144591"/>
                  </a:lnTo>
                  <a:lnTo>
                    <a:pt x="812454" y="136794"/>
                  </a:lnTo>
                  <a:lnTo>
                    <a:pt x="811109" y="128926"/>
                  </a:lnTo>
                  <a:lnTo>
                    <a:pt x="807406" y="121285"/>
                  </a:lnTo>
                  <a:lnTo>
                    <a:pt x="789545" y="94041"/>
                  </a:lnTo>
                  <a:lnTo>
                    <a:pt x="782154" y="82296"/>
                  </a:lnTo>
                  <a:close/>
                </a:path>
                <a:path w="812800" h="690880">
                  <a:moveTo>
                    <a:pt x="228187" y="404495"/>
                  </a:moveTo>
                  <a:lnTo>
                    <a:pt x="146879" y="404495"/>
                  </a:lnTo>
                  <a:lnTo>
                    <a:pt x="224730" y="499363"/>
                  </a:lnTo>
                  <a:lnTo>
                    <a:pt x="232096" y="508000"/>
                  </a:lnTo>
                  <a:lnTo>
                    <a:pt x="240351" y="510159"/>
                  </a:lnTo>
                  <a:lnTo>
                    <a:pt x="253305" y="510159"/>
                  </a:lnTo>
                  <a:lnTo>
                    <a:pt x="260163" y="507111"/>
                  </a:lnTo>
                  <a:lnTo>
                    <a:pt x="266259" y="501523"/>
                  </a:lnTo>
                  <a:lnTo>
                    <a:pt x="267910" y="500253"/>
                  </a:lnTo>
                  <a:lnTo>
                    <a:pt x="270069" y="498983"/>
                  </a:lnTo>
                  <a:lnTo>
                    <a:pt x="271847" y="497586"/>
                  </a:lnTo>
                  <a:lnTo>
                    <a:pt x="309983" y="463740"/>
                  </a:lnTo>
                  <a:lnTo>
                    <a:pt x="345373" y="431800"/>
                  </a:lnTo>
                  <a:lnTo>
                    <a:pt x="250638" y="431800"/>
                  </a:lnTo>
                  <a:lnTo>
                    <a:pt x="228187" y="404495"/>
                  </a:lnTo>
                  <a:close/>
                </a:path>
                <a:path w="812800" h="690880">
                  <a:moveTo>
                    <a:pt x="716601" y="0"/>
                  </a:moveTo>
                  <a:lnTo>
                    <a:pt x="710505" y="0"/>
                  </a:lnTo>
                  <a:lnTo>
                    <a:pt x="704536" y="1778"/>
                  </a:lnTo>
                  <a:lnTo>
                    <a:pt x="699710" y="4825"/>
                  </a:lnTo>
                  <a:lnTo>
                    <a:pt x="696281" y="6476"/>
                  </a:lnTo>
                  <a:lnTo>
                    <a:pt x="693233" y="8636"/>
                  </a:lnTo>
                  <a:lnTo>
                    <a:pt x="690693" y="11303"/>
                  </a:lnTo>
                  <a:lnTo>
                    <a:pt x="612367" y="89246"/>
                  </a:lnTo>
                  <a:lnTo>
                    <a:pt x="500538" y="199047"/>
                  </a:lnTo>
                  <a:lnTo>
                    <a:pt x="428477" y="268317"/>
                  </a:lnTo>
                  <a:lnTo>
                    <a:pt x="392864" y="301982"/>
                  </a:lnTo>
                  <a:lnTo>
                    <a:pt x="357383" y="335093"/>
                  </a:lnTo>
                  <a:lnTo>
                    <a:pt x="321926" y="367720"/>
                  </a:lnTo>
                  <a:lnTo>
                    <a:pt x="286380" y="399932"/>
                  </a:lnTo>
                  <a:lnTo>
                    <a:pt x="250638" y="431800"/>
                  </a:lnTo>
                  <a:lnTo>
                    <a:pt x="345373" y="431800"/>
                  </a:lnTo>
                  <a:lnTo>
                    <a:pt x="385466" y="395085"/>
                  </a:lnTo>
                  <a:lnTo>
                    <a:pt x="422775" y="360397"/>
                  </a:lnTo>
                  <a:lnTo>
                    <a:pt x="459769" y="325551"/>
                  </a:lnTo>
                  <a:lnTo>
                    <a:pt x="496431" y="290607"/>
                  </a:lnTo>
                  <a:lnTo>
                    <a:pt x="568679" y="220669"/>
                  </a:lnTo>
                  <a:lnTo>
                    <a:pt x="674080" y="116549"/>
                  </a:lnTo>
                  <a:lnTo>
                    <a:pt x="708346" y="82296"/>
                  </a:lnTo>
                  <a:lnTo>
                    <a:pt x="782154" y="82296"/>
                  </a:lnTo>
                  <a:lnTo>
                    <a:pt x="772814" y="67452"/>
                  </a:lnTo>
                  <a:lnTo>
                    <a:pt x="757060" y="41364"/>
                  </a:lnTo>
                  <a:lnTo>
                    <a:pt x="742128" y="15621"/>
                  </a:lnTo>
                  <a:lnTo>
                    <a:pt x="737246" y="8947"/>
                  </a:lnTo>
                  <a:lnTo>
                    <a:pt x="731269" y="4048"/>
                  </a:lnTo>
                  <a:lnTo>
                    <a:pt x="724340" y="1029"/>
                  </a:lnTo>
                  <a:lnTo>
                    <a:pt x="71660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0029" y="1879854"/>
              <a:ext cx="812800" cy="690880"/>
            </a:xfrm>
            <a:custGeom>
              <a:avLst/>
              <a:gdLst/>
              <a:ahLst/>
              <a:cxnLst/>
              <a:rect l="l" t="t" r="r" b="b"/>
              <a:pathLst>
                <a:path w="812800" h="690880">
                  <a:moveTo>
                    <a:pt x="742128" y="15621"/>
                  </a:moveTo>
                  <a:lnTo>
                    <a:pt x="737246" y="8947"/>
                  </a:lnTo>
                  <a:lnTo>
                    <a:pt x="731269" y="4048"/>
                  </a:lnTo>
                  <a:lnTo>
                    <a:pt x="724340" y="1029"/>
                  </a:lnTo>
                  <a:lnTo>
                    <a:pt x="716601" y="0"/>
                  </a:lnTo>
                  <a:lnTo>
                    <a:pt x="710505" y="0"/>
                  </a:lnTo>
                  <a:lnTo>
                    <a:pt x="704536" y="1778"/>
                  </a:lnTo>
                  <a:lnTo>
                    <a:pt x="699710" y="4825"/>
                  </a:lnTo>
                  <a:lnTo>
                    <a:pt x="696281" y="6476"/>
                  </a:lnTo>
                  <a:lnTo>
                    <a:pt x="693233" y="8636"/>
                  </a:lnTo>
                  <a:lnTo>
                    <a:pt x="690693" y="11303"/>
                  </a:lnTo>
                  <a:lnTo>
                    <a:pt x="651080" y="50795"/>
                  </a:lnTo>
                  <a:lnTo>
                    <a:pt x="612367" y="89246"/>
                  </a:lnTo>
                  <a:lnTo>
                    <a:pt x="574446" y="126726"/>
                  </a:lnTo>
                  <a:lnTo>
                    <a:pt x="537206" y="163303"/>
                  </a:lnTo>
                  <a:lnTo>
                    <a:pt x="500538" y="199047"/>
                  </a:lnTo>
                  <a:lnTo>
                    <a:pt x="464331" y="234029"/>
                  </a:lnTo>
                  <a:lnTo>
                    <a:pt x="428477" y="268317"/>
                  </a:lnTo>
                  <a:lnTo>
                    <a:pt x="392864" y="301982"/>
                  </a:lnTo>
                  <a:lnTo>
                    <a:pt x="357383" y="335093"/>
                  </a:lnTo>
                  <a:lnTo>
                    <a:pt x="321926" y="367720"/>
                  </a:lnTo>
                  <a:lnTo>
                    <a:pt x="286380" y="399932"/>
                  </a:lnTo>
                  <a:lnTo>
                    <a:pt x="250638" y="431800"/>
                  </a:lnTo>
                  <a:lnTo>
                    <a:pt x="207172" y="378936"/>
                  </a:lnTo>
                  <a:lnTo>
                    <a:pt x="184852" y="351790"/>
                  </a:lnTo>
                  <a:lnTo>
                    <a:pt x="176629" y="341788"/>
                  </a:lnTo>
                  <a:lnTo>
                    <a:pt x="175454" y="340360"/>
                  </a:lnTo>
                  <a:lnTo>
                    <a:pt x="168088" y="331724"/>
                  </a:lnTo>
                  <a:lnTo>
                    <a:pt x="160341" y="329565"/>
                  </a:lnTo>
                  <a:lnTo>
                    <a:pt x="154753" y="329565"/>
                  </a:lnTo>
                  <a:lnTo>
                    <a:pt x="147768" y="329565"/>
                  </a:lnTo>
                  <a:lnTo>
                    <a:pt x="141291" y="332232"/>
                  </a:lnTo>
                  <a:lnTo>
                    <a:pt x="136084" y="336931"/>
                  </a:lnTo>
                  <a:lnTo>
                    <a:pt x="134814" y="337438"/>
                  </a:lnTo>
                  <a:lnTo>
                    <a:pt x="104790" y="356461"/>
                  </a:lnTo>
                  <a:lnTo>
                    <a:pt x="75505" y="373983"/>
                  </a:lnTo>
                  <a:lnTo>
                    <a:pt x="46696" y="390124"/>
                  </a:lnTo>
                  <a:lnTo>
                    <a:pt x="18101" y="405003"/>
                  </a:lnTo>
                  <a:lnTo>
                    <a:pt x="11493" y="409311"/>
                  </a:lnTo>
                  <a:lnTo>
                    <a:pt x="6576" y="414988"/>
                  </a:lnTo>
                  <a:lnTo>
                    <a:pt x="3421" y="421737"/>
                  </a:lnTo>
                  <a:lnTo>
                    <a:pt x="2099" y="429260"/>
                  </a:lnTo>
                  <a:lnTo>
                    <a:pt x="0" y="437761"/>
                  </a:lnTo>
                  <a:lnTo>
                    <a:pt x="638" y="446214"/>
                  </a:lnTo>
                  <a:lnTo>
                    <a:pt x="3849" y="454191"/>
                  </a:lnTo>
                  <a:lnTo>
                    <a:pt x="9465" y="461263"/>
                  </a:lnTo>
                  <a:lnTo>
                    <a:pt x="34329" y="486138"/>
                  </a:lnTo>
                  <a:lnTo>
                    <a:pt x="58360" y="511762"/>
                  </a:lnTo>
                  <a:lnTo>
                    <a:pt x="81724" y="537791"/>
                  </a:lnTo>
                  <a:lnTo>
                    <a:pt x="104588" y="563880"/>
                  </a:lnTo>
                  <a:lnTo>
                    <a:pt x="129750" y="592320"/>
                  </a:lnTo>
                  <a:lnTo>
                    <a:pt x="155483" y="620712"/>
                  </a:lnTo>
                  <a:lnTo>
                    <a:pt x="182026" y="648533"/>
                  </a:lnTo>
                  <a:lnTo>
                    <a:pt x="209617" y="675259"/>
                  </a:lnTo>
                  <a:lnTo>
                    <a:pt x="210887" y="676529"/>
                  </a:lnTo>
                  <a:lnTo>
                    <a:pt x="212665" y="677799"/>
                  </a:lnTo>
                  <a:lnTo>
                    <a:pt x="213935" y="678688"/>
                  </a:lnTo>
                  <a:lnTo>
                    <a:pt x="219523" y="686435"/>
                  </a:lnTo>
                  <a:lnTo>
                    <a:pt x="227270" y="690372"/>
                  </a:lnTo>
                  <a:lnTo>
                    <a:pt x="235525" y="690372"/>
                  </a:lnTo>
                  <a:lnTo>
                    <a:pt x="241621" y="690372"/>
                  </a:lnTo>
                  <a:lnTo>
                    <a:pt x="247209" y="688594"/>
                  </a:lnTo>
                  <a:lnTo>
                    <a:pt x="252416" y="684276"/>
                  </a:lnTo>
                  <a:lnTo>
                    <a:pt x="296700" y="649764"/>
                  </a:lnTo>
                  <a:lnTo>
                    <a:pt x="339385" y="614518"/>
                  </a:lnTo>
                  <a:lnTo>
                    <a:pt x="380255" y="579076"/>
                  </a:lnTo>
                  <a:lnTo>
                    <a:pt x="419095" y="543979"/>
                  </a:lnTo>
                  <a:lnTo>
                    <a:pt x="455688" y="509765"/>
                  </a:lnTo>
                  <a:lnTo>
                    <a:pt x="489820" y="476976"/>
                  </a:lnTo>
                  <a:lnTo>
                    <a:pt x="521275" y="446150"/>
                  </a:lnTo>
                  <a:lnTo>
                    <a:pt x="536575" y="430897"/>
                  </a:lnTo>
                  <a:lnTo>
                    <a:pt x="551945" y="415750"/>
                  </a:lnTo>
                  <a:lnTo>
                    <a:pt x="567316" y="400627"/>
                  </a:lnTo>
                  <a:lnTo>
                    <a:pt x="582616" y="385445"/>
                  </a:lnTo>
                  <a:lnTo>
                    <a:pt x="618874" y="349735"/>
                  </a:lnTo>
                  <a:lnTo>
                    <a:pt x="655382" y="313633"/>
                  </a:lnTo>
                  <a:lnTo>
                    <a:pt x="691947" y="277193"/>
                  </a:lnTo>
                  <a:lnTo>
                    <a:pt x="728374" y="240467"/>
                  </a:lnTo>
                  <a:lnTo>
                    <a:pt x="764470" y="203508"/>
                  </a:lnTo>
                  <a:lnTo>
                    <a:pt x="800040" y="166370"/>
                  </a:lnTo>
                  <a:lnTo>
                    <a:pt x="807787" y="152019"/>
                  </a:lnTo>
                  <a:lnTo>
                    <a:pt x="811371" y="144591"/>
                  </a:lnTo>
                  <a:lnTo>
                    <a:pt x="812454" y="136794"/>
                  </a:lnTo>
                  <a:lnTo>
                    <a:pt x="811109" y="128926"/>
                  </a:lnTo>
                  <a:lnTo>
                    <a:pt x="807406" y="121285"/>
                  </a:lnTo>
                  <a:lnTo>
                    <a:pt x="789545" y="94041"/>
                  </a:lnTo>
                  <a:lnTo>
                    <a:pt x="772814" y="67452"/>
                  </a:lnTo>
                  <a:lnTo>
                    <a:pt x="757060" y="41364"/>
                  </a:lnTo>
                  <a:lnTo>
                    <a:pt x="742128" y="15621"/>
                  </a:lnTo>
                  <a:close/>
                </a:path>
                <a:path w="812800" h="690880">
                  <a:moveTo>
                    <a:pt x="741620" y="136017"/>
                  </a:moveTo>
                  <a:lnTo>
                    <a:pt x="702327" y="176561"/>
                  </a:lnTo>
                  <a:lnTo>
                    <a:pt x="662451" y="216916"/>
                  </a:lnTo>
                  <a:lnTo>
                    <a:pt x="622409" y="256889"/>
                  </a:lnTo>
                  <a:lnTo>
                    <a:pt x="582616" y="296291"/>
                  </a:lnTo>
                  <a:lnTo>
                    <a:pt x="561792" y="316995"/>
                  </a:lnTo>
                  <a:lnTo>
                    <a:pt x="540896" y="337629"/>
                  </a:lnTo>
                  <a:lnTo>
                    <a:pt x="520001" y="358263"/>
                  </a:lnTo>
                  <a:lnTo>
                    <a:pt x="499177" y="378968"/>
                  </a:lnTo>
                  <a:lnTo>
                    <a:pt x="465020" y="413015"/>
                  </a:lnTo>
                  <a:lnTo>
                    <a:pt x="429906" y="447396"/>
                  </a:lnTo>
                  <a:lnTo>
                    <a:pt x="393794" y="481867"/>
                  </a:lnTo>
                  <a:lnTo>
                    <a:pt x="356645" y="516188"/>
                  </a:lnTo>
                  <a:lnTo>
                    <a:pt x="318419" y="550116"/>
                  </a:lnTo>
                  <a:lnTo>
                    <a:pt x="279074" y="583408"/>
                  </a:lnTo>
                  <a:lnTo>
                    <a:pt x="238573" y="615823"/>
                  </a:lnTo>
                  <a:lnTo>
                    <a:pt x="215554" y="592347"/>
                  </a:lnTo>
                  <a:lnTo>
                    <a:pt x="193107" y="568229"/>
                  </a:lnTo>
                  <a:lnTo>
                    <a:pt x="171136" y="543778"/>
                  </a:lnTo>
                  <a:lnTo>
                    <a:pt x="149546" y="519303"/>
                  </a:lnTo>
                  <a:lnTo>
                    <a:pt x="132605" y="500330"/>
                  </a:lnTo>
                  <a:lnTo>
                    <a:pt x="115462" y="481250"/>
                  </a:lnTo>
                  <a:lnTo>
                    <a:pt x="98057" y="462242"/>
                  </a:lnTo>
                  <a:lnTo>
                    <a:pt x="80331" y="443484"/>
                  </a:lnTo>
                  <a:lnTo>
                    <a:pt x="96676" y="434320"/>
                  </a:lnTo>
                  <a:lnTo>
                    <a:pt x="113176" y="424846"/>
                  </a:lnTo>
                  <a:lnTo>
                    <a:pt x="129891" y="414944"/>
                  </a:lnTo>
                  <a:lnTo>
                    <a:pt x="146879" y="404495"/>
                  </a:lnTo>
                  <a:lnTo>
                    <a:pt x="191887" y="459341"/>
                  </a:lnTo>
                  <a:lnTo>
                    <a:pt x="214999" y="487505"/>
                  </a:lnTo>
                  <a:lnTo>
                    <a:pt x="223514" y="497881"/>
                  </a:lnTo>
                  <a:lnTo>
                    <a:pt x="224730" y="499363"/>
                  </a:lnTo>
                  <a:lnTo>
                    <a:pt x="232096" y="508000"/>
                  </a:lnTo>
                  <a:lnTo>
                    <a:pt x="240351" y="510159"/>
                  </a:lnTo>
                  <a:lnTo>
                    <a:pt x="245939" y="510159"/>
                  </a:lnTo>
                  <a:lnTo>
                    <a:pt x="253305" y="510159"/>
                  </a:lnTo>
                  <a:lnTo>
                    <a:pt x="260163" y="507111"/>
                  </a:lnTo>
                  <a:lnTo>
                    <a:pt x="266259" y="501523"/>
                  </a:lnTo>
                  <a:lnTo>
                    <a:pt x="267910" y="500253"/>
                  </a:lnTo>
                  <a:lnTo>
                    <a:pt x="309983" y="463740"/>
                  </a:lnTo>
                  <a:lnTo>
                    <a:pt x="347863" y="429552"/>
                  </a:lnTo>
                  <a:lnTo>
                    <a:pt x="385466" y="395085"/>
                  </a:lnTo>
                  <a:lnTo>
                    <a:pt x="422775" y="360397"/>
                  </a:lnTo>
                  <a:lnTo>
                    <a:pt x="459769" y="325551"/>
                  </a:lnTo>
                  <a:lnTo>
                    <a:pt x="496431" y="290607"/>
                  </a:lnTo>
                  <a:lnTo>
                    <a:pt x="532740" y="255626"/>
                  </a:lnTo>
                  <a:lnTo>
                    <a:pt x="568679" y="220669"/>
                  </a:lnTo>
                  <a:lnTo>
                    <a:pt x="604228" y="185797"/>
                  </a:lnTo>
                  <a:lnTo>
                    <a:pt x="639368" y="151070"/>
                  </a:lnTo>
                  <a:lnTo>
                    <a:pt x="674080" y="116549"/>
                  </a:lnTo>
                  <a:lnTo>
                    <a:pt x="708346" y="82296"/>
                  </a:lnTo>
                  <a:lnTo>
                    <a:pt x="715974" y="94904"/>
                  </a:lnTo>
                  <a:lnTo>
                    <a:pt x="724030" y="108013"/>
                  </a:lnTo>
                  <a:lnTo>
                    <a:pt x="732563" y="121693"/>
                  </a:lnTo>
                  <a:lnTo>
                    <a:pt x="741620" y="136017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35203" y="3003194"/>
            <a:ext cx="516255" cy="351790"/>
          </a:xfrm>
          <a:custGeom>
            <a:avLst/>
            <a:gdLst/>
            <a:ahLst/>
            <a:cxnLst/>
            <a:rect l="l" t="t" r="r" b="b"/>
            <a:pathLst>
              <a:path w="516255" h="351789">
                <a:moveTo>
                  <a:pt x="243509" y="88734"/>
                </a:moveTo>
                <a:lnTo>
                  <a:pt x="232791" y="53340"/>
                </a:lnTo>
                <a:lnTo>
                  <a:pt x="221602" y="38709"/>
                </a:lnTo>
                <a:lnTo>
                  <a:pt x="209867" y="23342"/>
                </a:lnTo>
                <a:lnTo>
                  <a:pt x="204076" y="20091"/>
                </a:lnTo>
                <a:lnTo>
                  <a:pt x="204076" y="113385"/>
                </a:lnTo>
                <a:lnTo>
                  <a:pt x="201129" y="131533"/>
                </a:lnTo>
                <a:lnTo>
                  <a:pt x="172237" y="178663"/>
                </a:lnTo>
                <a:lnTo>
                  <a:pt x="151790" y="195211"/>
                </a:lnTo>
                <a:lnTo>
                  <a:pt x="142316" y="204203"/>
                </a:lnTo>
                <a:lnTo>
                  <a:pt x="134607" y="214985"/>
                </a:lnTo>
                <a:lnTo>
                  <a:pt x="128943" y="233616"/>
                </a:lnTo>
                <a:lnTo>
                  <a:pt x="128447" y="254012"/>
                </a:lnTo>
                <a:lnTo>
                  <a:pt x="131749" y="275209"/>
                </a:lnTo>
                <a:lnTo>
                  <a:pt x="137502" y="296265"/>
                </a:lnTo>
                <a:lnTo>
                  <a:pt x="99072" y="274853"/>
                </a:lnTo>
                <a:lnTo>
                  <a:pt x="67830" y="244411"/>
                </a:lnTo>
                <a:lnTo>
                  <a:pt x="46101" y="206908"/>
                </a:lnTo>
                <a:lnTo>
                  <a:pt x="36271" y="164592"/>
                </a:lnTo>
                <a:lnTo>
                  <a:pt x="36271" y="162788"/>
                </a:lnTo>
                <a:lnTo>
                  <a:pt x="48844" y="99796"/>
                </a:lnTo>
                <a:lnTo>
                  <a:pt x="89738" y="49504"/>
                </a:lnTo>
                <a:lnTo>
                  <a:pt x="96977" y="46583"/>
                </a:lnTo>
                <a:lnTo>
                  <a:pt x="104203" y="42265"/>
                </a:lnTo>
                <a:lnTo>
                  <a:pt x="111442" y="40868"/>
                </a:lnTo>
                <a:lnTo>
                  <a:pt x="148094" y="38709"/>
                </a:lnTo>
                <a:lnTo>
                  <a:pt x="177838" y="52082"/>
                </a:lnTo>
                <a:lnTo>
                  <a:pt x="197535" y="77990"/>
                </a:lnTo>
                <a:lnTo>
                  <a:pt x="204076" y="113385"/>
                </a:lnTo>
                <a:lnTo>
                  <a:pt x="204076" y="20091"/>
                </a:lnTo>
                <a:lnTo>
                  <a:pt x="178650" y="5765"/>
                </a:lnTo>
                <a:lnTo>
                  <a:pt x="143649" y="0"/>
                </a:lnTo>
                <a:lnTo>
                  <a:pt x="108089" y="4826"/>
                </a:lnTo>
                <a:lnTo>
                  <a:pt x="59588" y="30937"/>
                </a:lnTo>
                <a:lnTo>
                  <a:pt x="33121" y="60236"/>
                </a:lnTo>
                <a:lnTo>
                  <a:pt x="14236" y="93980"/>
                </a:lnTo>
                <a:lnTo>
                  <a:pt x="2387" y="130987"/>
                </a:lnTo>
                <a:lnTo>
                  <a:pt x="0" y="151104"/>
                </a:lnTo>
                <a:lnTo>
                  <a:pt x="3987" y="199948"/>
                </a:lnTo>
                <a:lnTo>
                  <a:pt x="20358" y="243078"/>
                </a:lnTo>
                <a:lnTo>
                  <a:pt x="47028" y="280162"/>
                </a:lnTo>
                <a:lnTo>
                  <a:pt x="81902" y="310807"/>
                </a:lnTo>
                <a:lnTo>
                  <a:pt x="122885" y="334670"/>
                </a:lnTo>
                <a:lnTo>
                  <a:pt x="167894" y="351383"/>
                </a:lnTo>
                <a:lnTo>
                  <a:pt x="180124" y="351777"/>
                </a:lnTo>
                <a:lnTo>
                  <a:pt x="189776" y="345630"/>
                </a:lnTo>
                <a:lnTo>
                  <a:pt x="195364" y="335114"/>
                </a:lnTo>
                <a:lnTo>
                  <a:pt x="195376" y="322427"/>
                </a:lnTo>
                <a:lnTo>
                  <a:pt x="188061" y="298615"/>
                </a:lnTo>
                <a:lnTo>
                  <a:pt x="187286" y="296265"/>
                </a:lnTo>
                <a:lnTo>
                  <a:pt x="179095" y="271233"/>
                </a:lnTo>
                <a:lnTo>
                  <a:pt x="175031" y="244411"/>
                </a:lnTo>
                <a:lnTo>
                  <a:pt x="182372" y="222224"/>
                </a:lnTo>
                <a:lnTo>
                  <a:pt x="195745" y="208038"/>
                </a:lnTo>
                <a:lnTo>
                  <a:pt x="209143" y="194652"/>
                </a:lnTo>
                <a:lnTo>
                  <a:pt x="221437" y="180213"/>
                </a:lnTo>
                <a:lnTo>
                  <a:pt x="231571" y="162788"/>
                </a:lnTo>
                <a:lnTo>
                  <a:pt x="242836" y="126314"/>
                </a:lnTo>
                <a:lnTo>
                  <a:pt x="243509" y="88734"/>
                </a:lnTo>
                <a:close/>
              </a:path>
              <a:path w="516255" h="351789">
                <a:moveTo>
                  <a:pt x="516128" y="88734"/>
                </a:moveTo>
                <a:lnTo>
                  <a:pt x="504977" y="53340"/>
                </a:lnTo>
                <a:lnTo>
                  <a:pt x="493382" y="38709"/>
                </a:lnTo>
                <a:lnTo>
                  <a:pt x="481215" y="23342"/>
                </a:lnTo>
                <a:lnTo>
                  <a:pt x="476872" y="20840"/>
                </a:lnTo>
                <a:lnTo>
                  <a:pt x="476872" y="113385"/>
                </a:lnTo>
                <a:lnTo>
                  <a:pt x="473925" y="131533"/>
                </a:lnTo>
                <a:lnTo>
                  <a:pt x="445033" y="178663"/>
                </a:lnTo>
                <a:lnTo>
                  <a:pt x="424408" y="195211"/>
                </a:lnTo>
                <a:lnTo>
                  <a:pt x="414502" y="204203"/>
                </a:lnTo>
                <a:lnTo>
                  <a:pt x="405955" y="214985"/>
                </a:lnTo>
                <a:lnTo>
                  <a:pt x="400519" y="233616"/>
                </a:lnTo>
                <a:lnTo>
                  <a:pt x="400519" y="254012"/>
                </a:lnTo>
                <a:lnTo>
                  <a:pt x="404317" y="275209"/>
                </a:lnTo>
                <a:lnTo>
                  <a:pt x="410298" y="296265"/>
                </a:lnTo>
                <a:lnTo>
                  <a:pt x="371665" y="274853"/>
                </a:lnTo>
                <a:lnTo>
                  <a:pt x="340080" y="244411"/>
                </a:lnTo>
                <a:lnTo>
                  <a:pt x="318287" y="206908"/>
                </a:lnTo>
                <a:lnTo>
                  <a:pt x="309054" y="164592"/>
                </a:lnTo>
                <a:lnTo>
                  <a:pt x="309029" y="162788"/>
                </a:lnTo>
                <a:lnTo>
                  <a:pt x="310413" y="130987"/>
                </a:lnTo>
                <a:lnTo>
                  <a:pt x="338289" y="72148"/>
                </a:lnTo>
                <a:lnTo>
                  <a:pt x="376999" y="42265"/>
                </a:lnTo>
                <a:lnTo>
                  <a:pt x="420281" y="38709"/>
                </a:lnTo>
                <a:lnTo>
                  <a:pt x="450088" y="52082"/>
                </a:lnTo>
                <a:lnTo>
                  <a:pt x="470128" y="77990"/>
                </a:lnTo>
                <a:lnTo>
                  <a:pt x="476872" y="113385"/>
                </a:lnTo>
                <a:lnTo>
                  <a:pt x="476872" y="20840"/>
                </a:lnTo>
                <a:lnTo>
                  <a:pt x="450837" y="5765"/>
                </a:lnTo>
                <a:lnTo>
                  <a:pt x="416255" y="0"/>
                </a:lnTo>
                <a:lnTo>
                  <a:pt x="380860" y="4826"/>
                </a:lnTo>
                <a:lnTo>
                  <a:pt x="331774" y="30937"/>
                </a:lnTo>
                <a:lnTo>
                  <a:pt x="305714" y="60236"/>
                </a:lnTo>
                <a:lnTo>
                  <a:pt x="287032" y="93980"/>
                </a:lnTo>
                <a:lnTo>
                  <a:pt x="275183" y="130987"/>
                </a:lnTo>
                <a:lnTo>
                  <a:pt x="272796" y="151104"/>
                </a:lnTo>
                <a:lnTo>
                  <a:pt x="276783" y="199948"/>
                </a:lnTo>
                <a:lnTo>
                  <a:pt x="293154" y="243078"/>
                </a:lnTo>
                <a:lnTo>
                  <a:pt x="319824" y="280162"/>
                </a:lnTo>
                <a:lnTo>
                  <a:pt x="354698" y="310807"/>
                </a:lnTo>
                <a:lnTo>
                  <a:pt x="395681" y="334670"/>
                </a:lnTo>
                <a:lnTo>
                  <a:pt x="440690" y="351383"/>
                </a:lnTo>
                <a:lnTo>
                  <a:pt x="452920" y="351777"/>
                </a:lnTo>
                <a:lnTo>
                  <a:pt x="462572" y="345630"/>
                </a:lnTo>
                <a:lnTo>
                  <a:pt x="468160" y="335114"/>
                </a:lnTo>
                <a:lnTo>
                  <a:pt x="468185" y="322427"/>
                </a:lnTo>
                <a:lnTo>
                  <a:pt x="460857" y="298615"/>
                </a:lnTo>
                <a:lnTo>
                  <a:pt x="460082" y="296265"/>
                </a:lnTo>
                <a:lnTo>
                  <a:pt x="451891" y="271233"/>
                </a:lnTo>
                <a:lnTo>
                  <a:pt x="447827" y="244411"/>
                </a:lnTo>
                <a:lnTo>
                  <a:pt x="455168" y="222224"/>
                </a:lnTo>
                <a:lnTo>
                  <a:pt x="468541" y="208038"/>
                </a:lnTo>
                <a:lnTo>
                  <a:pt x="481939" y="194652"/>
                </a:lnTo>
                <a:lnTo>
                  <a:pt x="494233" y="180213"/>
                </a:lnTo>
                <a:lnTo>
                  <a:pt x="504367" y="162788"/>
                </a:lnTo>
                <a:lnTo>
                  <a:pt x="515607" y="126314"/>
                </a:lnTo>
                <a:lnTo>
                  <a:pt x="516128" y="8873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89373" y="5979960"/>
            <a:ext cx="518159" cy="351790"/>
          </a:xfrm>
          <a:custGeom>
            <a:avLst/>
            <a:gdLst/>
            <a:ahLst/>
            <a:cxnLst/>
            <a:rect l="l" t="t" r="r" b="b"/>
            <a:pathLst>
              <a:path w="518160" h="351789">
                <a:moveTo>
                  <a:pt x="243484" y="201701"/>
                </a:moveTo>
                <a:lnTo>
                  <a:pt x="239509" y="152298"/>
                </a:lnTo>
                <a:lnTo>
                  <a:pt x="223151" y="108788"/>
                </a:lnTo>
                <a:lnTo>
                  <a:pt x="207289" y="86588"/>
                </a:lnTo>
                <a:lnTo>
                  <a:pt x="207289" y="187198"/>
                </a:lnTo>
                <a:lnTo>
                  <a:pt x="205676" y="221234"/>
                </a:lnTo>
                <a:lnTo>
                  <a:pt x="177419" y="280047"/>
                </a:lnTo>
                <a:lnTo>
                  <a:pt x="146583" y="306184"/>
                </a:lnTo>
                <a:lnTo>
                  <a:pt x="95453" y="312889"/>
                </a:lnTo>
                <a:lnTo>
                  <a:pt x="65697" y="299847"/>
                </a:lnTo>
                <a:lnTo>
                  <a:pt x="45961" y="274027"/>
                </a:lnTo>
                <a:lnTo>
                  <a:pt x="39395" y="237985"/>
                </a:lnTo>
                <a:lnTo>
                  <a:pt x="42367" y="219849"/>
                </a:lnTo>
                <a:lnTo>
                  <a:pt x="71272" y="174129"/>
                </a:lnTo>
                <a:lnTo>
                  <a:pt x="91744" y="156908"/>
                </a:lnTo>
                <a:lnTo>
                  <a:pt x="101231" y="147815"/>
                </a:lnTo>
                <a:lnTo>
                  <a:pt x="108991" y="136398"/>
                </a:lnTo>
                <a:lnTo>
                  <a:pt x="114617" y="118402"/>
                </a:lnTo>
                <a:lnTo>
                  <a:pt x="115100" y="97955"/>
                </a:lnTo>
                <a:lnTo>
                  <a:pt x="111785" y="76415"/>
                </a:lnTo>
                <a:lnTo>
                  <a:pt x="106070" y="55143"/>
                </a:lnTo>
                <a:lnTo>
                  <a:pt x="144475" y="76593"/>
                </a:lnTo>
                <a:lnTo>
                  <a:pt x="175679" y="107022"/>
                </a:lnTo>
                <a:lnTo>
                  <a:pt x="197383" y="144526"/>
                </a:lnTo>
                <a:lnTo>
                  <a:pt x="207289" y="187198"/>
                </a:lnTo>
                <a:lnTo>
                  <a:pt x="207289" y="86588"/>
                </a:lnTo>
                <a:lnTo>
                  <a:pt x="196494" y="71475"/>
                </a:lnTo>
                <a:lnTo>
                  <a:pt x="177990" y="55143"/>
                </a:lnTo>
                <a:lnTo>
                  <a:pt x="161620" y="40690"/>
                </a:lnTo>
                <a:lnTo>
                  <a:pt x="120611" y="16764"/>
                </a:lnTo>
                <a:lnTo>
                  <a:pt x="75590" y="0"/>
                </a:lnTo>
                <a:lnTo>
                  <a:pt x="63398" y="254"/>
                </a:lnTo>
                <a:lnTo>
                  <a:pt x="53771" y="6350"/>
                </a:lnTo>
                <a:lnTo>
                  <a:pt x="48183" y="16535"/>
                </a:lnTo>
                <a:lnTo>
                  <a:pt x="48158" y="29019"/>
                </a:lnTo>
                <a:lnTo>
                  <a:pt x="55448" y="52832"/>
                </a:lnTo>
                <a:lnTo>
                  <a:pt x="64389" y="80175"/>
                </a:lnTo>
                <a:lnTo>
                  <a:pt x="68453" y="106984"/>
                </a:lnTo>
                <a:lnTo>
                  <a:pt x="61112" y="129146"/>
                </a:lnTo>
                <a:lnTo>
                  <a:pt x="47764" y="143954"/>
                </a:lnTo>
                <a:lnTo>
                  <a:pt x="34391" y="157264"/>
                </a:lnTo>
                <a:lnTo>
                  <a:pt x="22085" y="171399"/>
                </a:lnTo>
                <a:lnTo>
                  <a:pt x="11963" y="188645"/>
                </a:lnTo>
                <a:lnTo>
                  <a:pt x="685" y="225310"/>
                </a:lnTo>
                <a:lnTo>
                  <a:pt x="0" y="263194"/>
                </a:lnTo>
                <a:lnTo>
                  <a:pt x="10718" y="298640"/>
                </a:lnTo>
                <a:lnTo>
                  <a:pt x="33680" y="327952"/>
                </a:lnTo>
                <a:lnTo>
                  <a:pt x="64871" y="345579"/>
                </a:lnTo>
                <a:lnTo>
                  <a:pt x="99885" y="351358"/>
                </a:lnTo>
                <a:lnTo>
                  <a:pt x="135458" y="346532"/>
                </a:lnTo>
                <a:lnTo>
                  <a:pt x="184556" y="320382"/>
                </a:lnTo>
                <a:lnTo>
                  <a:pt x="210604" y="291096"/>
                </a:lnTo>
                <a:lnTo>
                  <a:pt x="236308" y="240169"/>
                </a:lnTo>
                <a:lnTo>
                  <a:pt x="241122" y="221208"/>
                </a:lnTo>
                <a:lnTo>
                  <a:pt x="243484" y="201701"/>
                </a:lnTo>
                <a:close/>
              </a:path>
              <a:path w="518160" h="351789">
                <a:moveTo>
                  <a:pt x="517804" y="201701"/>
                </a:moveTo>
                <a:lnTo>
                  <a:pt x="513829" y="152298"/>
                </a:lnTo>
                <a:lnTo>
                  <a:pt x="497471" y="108788"/>
                </a:lnTo>
                <a:lnTo>
                  <a:pt x="481609" y="86588"/>
                </a:lnTo>
                <a:lnTo>
                  <a:pt x="481609" y="187198"/>
                </a:lnTo>
                <a:lnTo>
                  <a:pt x="479361" y="221234"/>
                </a:lnTo>
                <a:lnTo>
                  <a:pt x="451523" y="280047"/>
                </a:lnTo>
                <a:lnTo>
                  <a:pt x="420903" y="306184"/>
                </a:lnTo>
                <a:lnTo>
                  <a:pt x="368935" y="312889"/>
                </a:lnTo>
                <a:lnTo>
                  <a:pt x="339305" y="299847"/>
                </a:lnTo>
                <a:lnTo>
                  <a:pt x="319671" y="274027"/>
                </a:lnTo>
                <a:lnTo>
                  <a:pt x="313715" y="237985"/>
                </a:lnTo>
                <a:lnTo>
                  <a:pt x="316661" y="219849"/>
                </a:lnTo>
                <a:lnTo>
                  <a:pt x="344195" y="174129"/>
                </a:lnTo>
                <a:lnTo>
                  <a:pt x="365887" y="156908"/>
                </a:lnTo>
                <a:lnTo>
                  <a:pt x="375526" y="147815"/>
                </a:lnTo>
                <a:lnTo>
                  <a:pt x="383311" y="136398"/>
                </a:lnTo>
                <a:lnTo>
                  <a:pt x="388937" y="118402"/>
                </a:lnTo>
                <a:lnTo>
                  <a:pt x="389420" y="97955"/>
                </a:lnTo>
                <a:lnTo>
                  <a:pt x="386105" y="76415"/>
                </a:lnTo>
                <a:lnTo>
                  <a:pt x="380390" y="55143"/>
                </a:lnTo>
                <a:lnTo>
                  <a:pt x="418795" y="76593"/>
                </a:lnTo>
                <a:lnTo>
                  <a:pt x="449999" y="107022"/>
                </a:lnTo>
                <a:lnTo>
                  <a:pt x="471703" y="144526"/>
                </a:lnTo>
                <a:lnTo>
                  <a:pt x="481609" y="187198"/>
                </a:lnTo>
                <a:lnTo>
                  <a:pt x="481609" y="86588"/>
                </a:lnTo>
                <a:lnTo>
                  <a:pt x="470814" y="71475"/>
                </a:lnTo>
                <a:lnTo>
                  <a:pt x="452310" y="55143"/>
                </a:lnTo>
                <a:lnTo>
                  <a:pt x="435940" y="40690"/>
                </a:lnTo>
                <a:lnTo>
                  <a:pt x="394931" y="16764"/>
                </a:lnTo>
                <a:lnTo>
                  <a:pt x="349910" y="0"/>
                </a:lnTo>
                <a:lnTo>
                  <a:pt x="337705" y="254"/>
                </a:lnTo>
                <a:lnTo>
                  <a:pt x="327901" y="6350"/>
                </a:lnTo>
                <a:lnTo>
                  <a:pt x="321868" y="16535"/>
                </a:lnTo>
                <a:lnTo>
                  <a:pt x="320954" y="29019"/>
                </a:lnTo>
                <a:lnTo>
                  <a:pt x="328930" y="52832"/>
                </a:lnTo>
                <a:lnTo>
                  <a:pt x="337997" y="80175"/>
                </a:lnTo>
                <a:lnTo>
                  <a:pt x="342163" y="106984"/>
                </a:lnTo>
                <a:lnTo>
                  <a:pt x="335432" y="129146"/>
                </a:lnTo>
                <a:lnTo>
                  <a:pt x="322059" y="143954"/>
                </a:lnTo>
                <a:lnTo>
                  <a:pt x="308533" y="157264"/>
                </a:lnTo>
                <a:lnTo>
                  <a:pt x="295808" y="171399"/>
                </a:lnTo>
                <a:lnTo>
                  <a:pt x="284886" y="188645"/>
                </a:lnTo>
                <a:lnTo>
                  <a:pt x="274421" y="225310"/>
                </a:lnTo>
                <a:lnTo>
                  <a:pt x="274154" y="263194"/>
                </a:lnTo>
                <a:lnTo>
                  <a:pt x="285026" y="298640"/>
                </a:lnTo>
                <a:lnTo>
                  <a:pt x="308000" y="327952"/>
                </a:lnTo>
                <a:lnTo>
                  <a:pt x="339166" y="345579"/>
                </a:lnTo>
                <a:lnTo>
                  <a:pt x="374015" y="351358"/>
                </a:lnTo>
                <a:lnTo>
                  <a:pt x="409130" y="346532"/>
                </a:lnTo>
                <a:lnTo>
                  <a:pt x="457644" y="320382"/>
                </a:lnTo>
                <a:lnTo>
                  <a:pt x="484708" y="291096"/>
                </a:lnTo>
                <a:lnTo>
                  <a:pt x="510628" y="240169"/>
                </a:lnTo>
                <a:lnTo>
                  <a:pt x="515442" y="221208"/>
                </a:lnTo>
                <a:lnTo>
                  <a:pt x="517804" y="20170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01842" y="3003194"/>
            <a:ext cx="518159" cy="351790"/>
          </a:xfrm>
          <a:custGeom>
            <a:avLst/>
            <a:gdLst/>
            <a:ahLst/>
            <a:cxnLst/>
            <a:rect l="l" t="t" r="r" b="b"/>
            <a:pathLst>
              <a:path w="518159" h="351789">
                <a:moveTo>
                  <a:pt x="243471" y="88734"/>
                </a:moveTo>
                <a:lnTo>
                  <a:pt x="232752" y="53340"/>
                </a:lnTo>
                <a:lnTo>
                  <a:pt x="221551" y="38709"/>
                </a:lnTo>
                <a:lnTo>
                  <a:pt x="209804" y="23342"/>
                </a:lnTo>
                <a:lnTo>
                  <a:pt x="204089" y="20129"/>
                </a:lnTo>
                <a:lnTo>
                  <a:pt x="204089" y="113385"/>
                </a:lnTo>
                <a:lnTo>
                  <a:pt x="201104" y="131533"/>
                </a:lnTo>
                <a:lnTo>
                  <a:pt x="172212" y="178663"/>
                </a:lnTo>
                <a:lnTo>
                  <a:pt x="151726" y="195211"/>
                </a:lnTo>
                <a:lnTo>
                  <a:pt x="142240" y="204203"/>
                </a:lnTo>
                <a:lnTo>
                  <a:pt x="134493" y="214985"/>
                </a:lnTo>
                <a:lnTo>
                  <a:pt x="128854" y="233616"/>
                </a:lnTo>
                <a:lnTo>
                  <a:pt x="128371" y="254012"/>
                </a:lnTo>
                <a:lnTo>
                  <a:pt x="131686" y="275209"/>
                </a:lnTo>
                <a:lnTo>
                  <a:pt x="137414" y="296265"/>
                </a:lnTo>
                <a:lnTo>
                  <a:pt x="98996" y="274853"/>
                </a:lnTo>
                <a:lnTo>
                  <a:pt x="67767" y="244411"/>
                </a:lnTo>
                <a:lnTo>
                  <a:pt x="46037" y="206908"/>
                </a:lnTo>
                <a:lnTo>
                  <a:pt x="36156" y="164592"/>
                </a:lnTo>
                <a:lnTo>
                  <a:pt x="36156" y="162788"/>
                </a:lnTo>
                <a:lnTo>
                  <a:pt x="48806" y="99796"/>
                </a:lnTo>
                <a:lnTo>
                  <a:pt x="89662" y="49504"/>
                </a:lnTo>
                <a:lnTo>
                  <a:pt x="96901" y="46583"/>
                </a:lnTo>
                <a:lnTo>
                  <a:pt x="104140" y="42265"/>
                </a:lnTo>
                <a:lnTo>
                  <a:pt x="111379" y="40868"/>
                </a:lnTo>
                <a:lnTo>
                  <a:pt x="148018" y="38709"/>
                </a:lnTo>
                <a:lnTo>
                  <a:pt x="177774" y="52082"/>
                </a:lnTo>
                <a:lnTo>
                  <a:pt x="197510" y="77990"/>
                </a:lnTo>
                <a:lnTo>
                  <a:pt x="204089" y="113385"/>
                </a:lnTo>
                <a:lnTo>
                  <a:pt x="204089" y="20129"/>
                </a:lnTo>
                <a:lnTo>
                  <a:pt x="178600" y="5765"/>
                </a:lnTo>
                <a:lnTo>
                  <a:pt x="143586" y="0"/>
                </a:lnTo>
                <a:lnTo>
                  <a:pt x="108013" y="4826"/>
                </a:lnTo>
                <a:lnTo>
                  <a:pt x="59499" y="30937"/>
                </a:lnTo>
                <a:lnTo>
                  <a:pt x="33070" y="60236"/>
                </a:lnTo>
                <a:lnTo>
                  <a:pt x="14173" y="93980"/>
                </a:lnTo>
                <a:lnTo>
                  <a:pt x="2349" y="130987"/>
                </a:lnTo>
                <a:lnTo>
                  <a:pt x="0" y="151104"/>
                </a:lnTo>
                <a:lnTo>
                  <a:pt x="3962" y="199948"/>
                </a:lnTo>
                <a:lnTo>
                  <a:pt x="20320" y="243078"/>
                </a:lnTo>
                <a:lnTo>
                  <a:pt x="46977" y="280162"/>
                </a:lnTo>
                <a:lnTo>
                  <a:pt x="81851" y="310807"/>
                </a:lnTo>
                <a:lnTo>
                  <a:pt x="122859" y="334670"/>
                </a:lnTo>
                <a:lnTo>
                  <a:pt x="167894" y="351383"/>
                </a:lnTo>
                <a:lnTo>
                  <a:pt x="180073" y="351777"/>
                </a:lnTo>
                <a:lnTo>
                  <a:pt x="189699" y="345630"/>
                </a:lnTo>
                <a:lnTo>
                  <a:pt x="188023" y="298615"/>
                </a:lnTo>
                <a:lnTo>
                  <a:pt x="179082" y="271233"/>
                </a:lnTo>
                <a:lnTo>
                  <a:pt x="175018" y="244411"/>
                </a:lnTo>
                <a:lnTo>
                  <a:pt x="182372" y="222224"/>
                </a:lnTo>
                <a:lnTo>
                  <a:pt x="195707" y="208038"/>
                </a:lnTo>
                <a:lnTo>
                  <a:pt x="209080" y="194652"/>
                </a:lnTo>
                <a:lnTo>
                  <a:pt x="221386" y="180213"/>
                </a:lnTo>
                <a:lnTo>
                  <a:pt x="231521" y="162788"/>
                </a:lnTo>
                <a:lnTo>
                  <a:pt x="242785" y="126314"/>
                </a:lnTo>
                <a:lnTo>
                  <a:pt x="243471" y="88734"/>
                </a:lnTo>
                <a:close/>
              </a:path>
              <a:path w="518159" h="351789">
                <a:moveTo>
                  <a:pt x="517613" y="88734"/>
                </a:moveTo>
                <a:lnTo>
                  <a:pt x="506476" y="53340"/>
                </a:lnTo>
                <a:lnTo>
                  <a:pt x="494880" y="38709"/>
                </a:lnTo>
                <a:lnTo>
                  <a:pt x="482727" y="23342"/>
                </a:lnTo>
                <a:lnTo>
                  <a:pt x="478409" y="20853"/>
                </a:lnTo>
                <a:lnTo>
                  <a:pt x="478409" y="113385"/>
                </a:lnTo>
                <a:lnTo>
                  <a:pt x="475424" y="131533"/>
                </a:lnTo>
                <a:lnTo>
                  <a:pt x="446532" y="178663"/>
                </a:lnTo>
                <a:lnTo>
                  <a:pt x="425869" y="195211"/>
                </a:lnTo>
                <a:lnTo>
                  <a:pt x="415963" y="204203"/>
                </a:lnTo>
                <a:lnTo>
                  <a:pt x="407403" y="214985"/>
                </a:lnTo>
                <a:lnTo>
                  <a:pt x="401993" y="233616"/>
                </a:lnTo>
                <a:lnTo>
                  <a:pt x="401993" y="254012"/>
                </a:lnTo>
                <a:lnTo>
                  <a:pt x="405790" y="275209"/>
                </a:lnTo>
                <a:lnTo>
                  <a:pt x="411734" y="296265"/>
                </a:lnTo>
                <a:lnTo>
                  <a:pt x="373100" y="274853"/>
                </a:lnTo>
                <a:lnTo>
                  <a:pt x="341528" y="244411"/>
                </a:lnTo>
                <a:lnTo>
                  <a:pt x="319773" y="206908"/>
                </a:lnTo>
                <a:lnTo>
                  <a:pt x="310591" y="164592"/>
                </a:lnTo>
                <a:lnTo>
                  <a:pt x="310565" y="162788"/>
                </a:lnTo>
                <a:lnTo>
                  <a:pt x="311899" y="130987"/>
                </a:lnTo>
                <a:lnTo>
                  <a:pt x="339725" y="72148"/>
                </a:lnTo>
                <a:lnTo>
                  <a:pt x="378460" y="42265"/>
                </a:lnTo>
                <a:lnTo>
                  <a:pt x="421754" y="38709"/>
                </a:lnTo>
                <a:lnTo>
                  <a:pt x="451573" y="52082"/>
                </a:lnTo>
                <a:lnTo>
                  <a:pt x="471627" y="77990"/>
                </a:lnTo>
                <a:lnTo>
                  <a:pt x="478409" y="113385"/>
                </a:lnTo>
                <a:lnTo>
                  <a:pt x="478409" y="20853"/>
                </a:lnTo>
                <a:lnTo>
                  <a:pt x="452335" y="5765"/>
                </a:lnTo>
                <a:lnTo>
                  <a:pt x="417728" y="0"/>
                </a:lnTo>
                <a:lnTo>
                  <a:pt x="382320" y="4826"/>
                </a:lnTo>
                <a:lnTo>
                  <a:pt x="333235" y="30937"/>
                </a:lnTo>
                <a:lnTo>
                  <a:pt x="307187" y="60236"/>
                </a:lnTo>
                <a:lnTo>
                  <a:pt x="288493" y="93980"/>
                </a:lnTo>
                <a:lnTo>
                  <a:pt x="276669" y="130987"/>
                </a:lnTo>
                <a:lnTo>
                  <a:pt x="274320" y="151104"/>
                </a:lnTo>
                <a:lnTo>
                  <a:pt x="278282" y="199948"/>
                </a:lnTo>
                <a:lnTo>
                  <a:pt x="294640" y="243078"/>
                </a:lnTo>
                <a:lnTo>
                  <a:pt x="321310" y="280162"/>
                </a:lnTo>
                <a:lnTo>
                  <a:pt x="356171" y="310807"/>
                </a:lnTo>
                <a:lnTo>
                  <a:pt x="397179" y="334670"/>
                </a:lnTo>
                <a:lnTo>
                  <a:pt x="442214" y="351383"/>
                </a:lnTo>
                <a:lnTo>
                  <a:pt x="454393" y="351777"/>
                </a:lnTo>
                <a:lnTo>
                  <a:pt x="464019" y="345630"/>
                </a:lnTo>
                <a:lnTo>
                  <a:pt x="462343" y="298615"/>
                </a:lnTo>
                <a:lnTo>
                  <a:pt x="453402" y="271233"/>
                </a:lnTo>
                <a:lnTo>
                  <a:pt x="449338" y="244411"/>
                </a:lnTo>
                <a:lnTo>
                  <a:pt x="456679" y="222224"/>
                </a:lnTo>
                <a:lnTo>
                  <a:pt x="470027" y="208038"/>
                </a:lnTo>
                <a:lnTo>
                  <a:pt x="483400" y="194652"/>
                </a:lnTo>
                <a:lnTo>
                  <a:pt x="495706" y="180213"/>
                </a:lnTo>
                <a:lnTo>
                  <a:pt x="505828" y="162788"/>
                </a:lnTo>
                <a:lnTo>
                  <a:pt x="517080" y="126314"/>
                </a:lnTo>
                <a:lnTo>
                  <a:pt x="517613" y="88734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40466" y="5979960"/>
            <a:ext cx="518159" cy="351790"/>
          </a:xfrm>
          <a:custGeom>
            <a:avLst/>
            <a:gdLst/>
            <a:ahLst/>
            <a:cxnLst/>
            <a:rect l="l" t="t" r="r" b="b"/>
            <a:pathLst>
              <a:path w="518159" h="351789">
                <a:moveTo>
                  <a:pt x="243484" y="201701"/>
                </a:moveTo>
                <a:lnTo>
                  <a:pt x="239509" y="152298"/>
                </a:lnTo>
                <a:lnTo>
                  <a:pt x="223151" y="108788"/>
                </a:lnTo>
                <a:lnTo>
                  <a:pt x="207289" y="86588"/>
                </a:lnTo>
                <a:lnTo>
                  <a:pt x="207289" y="187198"/>
                </a:lnTo>
                <a:lnTo>
                  <a:pt x="205676" y="221234"/>
                </a:lnTo>
                <a:lnTo>
                  <a:pt x="177419" y="280047"/>
                </a:lnTo>
                <a:lnTo>
                  <a:pt x="146583" y="306184"/>
                </a:lnTo>
                <a:lnTo>
                  <a:pt x="95453" y="312889"/>
                </a:lnTo>
                <a:lnTo>
                  <a:pt x="65697" y="299847"/>
                </a:lnTo>
                <a:lnTo>
                  <a:pt x="45961" y="274027"/>
                </a:lnTo>
                <a:lnTo>
                  <a:pt x="39395" y="237985"/>
                </a:lnTo>
                <a:lnTo>
                  <a:pt x="42367" y="219849"/>
                </a:lnTo>
                <a:lnTo>
                  <a:pt x="71272" y="174129"/>
                </a:lnTo>
                <a:lnTo>
                  <a:pt x="91744" y="156908"/>
                </a:lnTo>
                <a:lnTo>
                  <a:pt x="101231" y="147815"/>
                </a:lnTo>
                <a:lnTo>
                  <a:pt x="108991" y="136398"/>
                </a:lnTo>
                <a:lnTo>
                  <a:pt x="114617" y="118402"/>
                </a:lnTo>
                <a:lnTo>
                  <a:pt x="115100" y="97955"/>
                </a:lnTo>
                <a:lnTo>
                  <a:pt x="111785" y="76415"/>
                </a:lnTo>
                <a:lnTo>
                  <a:pt x="106070" y="55143"/>
                </a:lnTo>
                <a:lnTo>
                  <a:pt x="144475" y="76593"/>
                </a:lnTo>
                <a:lnTo>
                  <a:pt x="175679" y="107022"/>
                </a:lnTo>
                <a:lnTo>
                  <a:pt x="197383" y="144526"/>
                </a:lnTo>
                <a:lnTo>
                  <a:pt x="207289" y="187198"/>
                </a:lnTo>
                <a:lnTo>
                  <a:pt x="207289" y="86588"/>
                </a:lnTo>
                <a:lnTo>
                  <a:pt x="196494" y="71475"/>
                </a:lnTo>
                <a:lnTo>
                  <a:pt x="177990" y="55143"/>
                </a:lnTo>
                <a:lnTo>
                  <a:pt x="161620" y="40690"/>
                </a:lnTo>
                <a:lnTo>
                  <a:pt x="120611" y="16764"/>
                </a:lnTo>
                <a:lnTo>
                  <a:pt x="75590" y="0"/>
                </a:lnTo>
                <a:lnTo>
                  <a:pt x="63398" y="254"/>
                </a:lnTo>
                <a:lnTo>
                  <a:pt x="53771" y="6350"/>
                </a:lnTo>
                <a:lnTo>
                  <a:pt x="48183" y="16535"/>
                </a:lnTo>
                <a:lnTo>
                  <a:pt x="48158" y="29019"/>
                </a:lnTo>
                <a:lnTo>
                  <a:pt x="55448" y="52832"/>
                </a:lnTo>
                <a:lnTo>
                  <a:pt x="64389" y="80175"/>
                </a:lnTo>
                <a:lnTo>
                  <a:pt x="68453" y="106984"/>
                </a:lnTo>
                <a:lnTo>
                  <a:pt x="61112" y="129146"/>
                </a:lnTo>
                <a:lnTo>
                  <a:pt x="47764" y="143954"/>
                </a:lnTo>
                <a:lnTo>
                  <a:pt x="34391" y="157264"/>
                </a:lnTo>
                <a:lnTo>
                  <a:pt x="22085" y="171399"/>
                </a:lnTo>
                <a:lnTo>
                  <a:pt x="11963" y="188645"/>
                </a:lnTo>
                <a:lnTo>
                  <a:pt x="685" y="225310"/>
                </a:lnTo>
                <a:lnTo>
                  <a:pt x="0" y="263194"/>
                </a:lnTo>
                <a:lnTo>
                  <a:pt x="10718" y="298640"/>
                </a:lnTo>
                <a:lnTo>
                  <a:pt x="33680" y="327952"/>
                </a:lnTo>
                <a:lnTo>
                  <a:pt x="64871" y="345579"/>
                </a:lnTo>
                <a:lnTo>
                  <a:pt x="99885" y="351358"/>
                </a:lnTo>
                <a:lnTo>
                  <a:pt x="135458" y="346532"/>
                </a:lnTo>
                <a:lnTo>
                  <a:pt x="184556" y="320382"/>
                </a:lnTo>
                <a:lnTo>
                  <a:pt x="210604" y="291096"/>
                </a:lnTo>
                <a:lnTo>
                  <a:pt x="236308" y="240169"/>
                </a:lnTo>
                <a:lnTo>
                  <a:pt x="241122" y="221208"/>
                </a:lnTo>
                <a:lnTo>
                  <a:pt x="243484" y="201701"/>
                </a:lnTo>
                <a:close/>
              </a:path>
              <a:path w="518159" h="351789">
                <a:moveTo>
                  <a:pt x="517804" y="201701"/>
                </a:moveTo>
                <a:lnTo>
                  <a:pt x="513791" y="152298"/>
                </a:lnTo>
                <a:lnTo>
                  <a:pt x="497319" y="108788"/>
                </a:lnTo>
                <a:lnTo>
                  <a:pt x="481482" y="86779"/>
                </a:lnTo>
                <a:lnTo>
                  <a:pt x="481482" y="187198"/>
                </a:lnTo>
                <a:lnTo>
                  <a:pt x="479145" y="221234"/>
                </a:lnTo>
                <a:lnTo>
                  <a:pt x="451116" y="280047"/>
                </a:lnTo>
                <a:lnTo>
                  <a:pt x="420268" y="306184"/>
                </a:lnTo>
                <a:lnTo>
                  <a:pt x="368033" y="312889"/>
                </a:lnTo>
                <a:lnTo>
                  <a:pt x="338226" y="299847"/>
                </a:lnTo>
                <a:lnTo>
                  <a:pt x="318503" y="274027"/>
                </a:lnTo>
                <a:lnTo>
                  <a:pt x="312572" y="237985"/>
                </a:lnTo>
                <a:lnTo>
                  <a:pt x="315468" y="219849"/>
                </a:lnTo>
                <a:lnTo>
                  <a:pt x="343179" y="174129"/>
                </a:lnTo>
                <a:lnTo>
                  <a:pt x="364934" y="156908"/>
                </a:lnTo>
                <a:lnTo>
                  <a:pt x="374624" y="147815"/>
                </a:lnTo>
                <a:lnTo>
                  <a:pt x="382422" y="136398"/>
                </a:lnTo>
                <a:lnTo>
                  <a:pt x="388124" y="118402"/>
                </a:lnTo>
                <a:lnTo>
                  <a:pt x="388620" y="97955"/>
                </a:lnTo>
                <a:lnTo>
                  <a:pt x="385292" y="76415"/>
                </a:lnTo>
                <a:lnTo>
                  <a:pt x="379501" y="55143"/>
                </a:lnTo>
                <a:lnTo>
                  <a:pt x="418160" y="76593"/>
                </a:lnTo>
                <a:lnTo>
                  <a:pt x="449580" y="107022"/>
                </a:lnTo>
                <a:lnTo>
                  <a:pt x="471449" y="144526"/>
                </a:lnTo>
                <a:lnTo>
                  <a:pt x="481482" y="187198"/>
                </a:lnTo>
                <a:lnTo>
                  <a:pt x="481482" y="86779"/>
                </a:lnTo>
                <a:lnTo>
                  <a:pt x="451891" y="55143"/>
                </a:lnTo>
                <a:lnTo>
                  <a:pt x="394169" y="16764"/>
                </a:lnTo>
                <a:lnTo>
                  <a:pt x="348894" y="0"/>
                </a:lnTo>
                <a:lnTo>
                  <a:pt x="336588" y="254"/>
                </a:lnTo>
                <a:lnTo>
                  <a:pt x="326732" y="6350"/>
                </a:lnTo>
                <a:lnTo>
                  <a:pt x="320675" y="16535"/>
                </a:lnTo>
                <a:lnTo>
                  <a:pt x="319811" y="29019"/>
                </a:lnTo>
                <a:lnTo>
                  <a:pt x="327799" y="52832"/>
                </a:lnTo>
                <a:lnTo>
                  <a:pt x="336918" y="80175"/>
                </a:lnTo>
                <a:lnTo>
                  <a:pt x="341134" y="106984"/>
                </a:lnTo>
                <a:lnTo>
                  <a:pt x="334416" y="129146"/>
                </a:lnTo>
                <a:lnTo>
                  <a:pt x="320890" y="143954"/>
                </a:lnTo>
                <a:lnTo>
                  <a:pt x="307263" y="157264"/>
                </a:lnTo>
                <a:lnTo>
                  <a:pt x="294436" y="171399"/>
                </a:lnTo>
                <a:lnTo>
                  <a:pt x="283362" y="188645"/>
                </a:lnTo>
                <a:lnTo>
                  <a:pt x="272897" y="225310"/>
                </a:lnTo>
                <a:lnTo>
                  <a:pt x="272656" y="263194"/>
                </a:lnTo>
                <a:lnTo>
                  <a:pt x="283603" y="298640"/>
                </a:lnTo>
                <a:lnTo>
                  <a:pt x="306730" y="327952"/>
                </a:lnTo>
                <a:lnTo>
                  <a:pt x="338086" y="345579"/>
                </a:lnTo>
                <a:lnTo>
                  <a:pt x="373138" y="351358"/>
                </a:lnTo>
                <a:lnTo>
                  <a:pt x="408482" y="346532"/>
                </a:lnTo>
                <a:lnTo>
                  <a:pt x="457288" y="320382"/>
                </a:lnTo>
                <a:lnTo>
                  <a:pt x="484479" y="291096"/>
                </a:lnTo>
                <a:lnTo>
                  <a:pt x="503516" y="258038"/>
                </a:lnTo>
                <a:lnTo>
                  <a:pt x="515416" y="221208"/>
                </a:lnTo>
                <a:lnTo>
                  <a:pt x="517804" y="201701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2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3827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B71B1"/>
                </a:solidFill>
              </a:rPr>
              <a:t>Presenting</a:t>
            </a:r>
            <a:r>
              <a:rPr spc="-75" dirty="0">
                <a:solidFill>
                  <a:srgbClr val="4B71B1"/>
                </a:solidFill>
              </a:rPr>
              <a:t> </a:t>
            </a:r>
            <a:r>
              <a:rPr spc="-60" dirty="0">
                <a:solidFill>
                  <a:srgbClr val="4B71B1"/>
                </a:solidFill>
              </a:rPr>
              <a:t>Today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228FE-8EDF-84A9-DD21-14A6F846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50508" y="1852176"/>
            <a:ext cx="1650750" cy="16507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42CD79-69FB-AC8F-ACFE-D9741D002576}"/>
              </a:ext>
            </a:extLst>
          </p:cNvPr>
          <p:cNvSpPr/>
          <p:nvPr/>
        </p:nvSpPr>
        <p:spPr>
          <a:xfrm>
            <a:off x="7543800" y="3733800"/>
            <a:ext cx="3264167" cy="87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Pinto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Roland Berger — Wikipédia">
            <a:extLst>
              <a:ext uri="{FF2B5EF4-FFF2-40B4-BE49-F238E27FC236}">
                <a16:creationId xmlns:a16="http://schemas.microsoft.com/office/drawing/2014/main" id="{3B31D77F-B66E-53C9-C5BC-53DA1A924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78" y="4267200"/>
            <a:ext cx="1839410" cy="87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ktoria Fendrich">
            <a:extLst>
              <a:ext uri="{FF2B5EF4-FFF2-40B4-BE49-F238E27FC236}">
                <a16:creationId xmlns:a16="http://schemas.microsoft.com/office/drawing/2014/main" id="{65643279-4695-F9F3-2063-6629283F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5" y="1852176"/>
            <a:ext cx="1650750" cy="16507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BAB15-1A9A-43A9-0699-4B6D1601E4A9}"/>
              </a:ext>
            </a:extLst>
          </p:cNvPr>
          <p:cNvSpPr/>
          <p:nvPr/>
        </p:nvSpPr>
        <p:spPr>
          <a:xfrm>
            <a:off x="4116997" y="3733800"/>
            <a:ext cx="3264167" cy="87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Viktoria Fendrich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Global management consulting | McKinsey &amp; Company">
            <a:extLst>
              <a:ext uri="{FF2B5EF4-FFF2-40B4-BE49-F238E27FC236}">
                <a16:creationId xmlns:a16="http://schemas.microsoft.com/office/drawing/2014/main" id="{12F45304-D0D0-E837-4C4D-94C9D8A8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21" y="4500848"/>
            <a:ext cx="1695518" cy="5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exis Barnier Despeisse">
            <a:extLst>
              <a:ext uri="{FF2B5EF4-FFF2-40B4-BE49-F238E27FC236}">
                <a16:creationId xmlns:a16="http://schemas.microsoft.com/office/drawing/2014/main" id="{A7D3131C-E075-969C-7DFE-AD6878BE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49" y="1852176"/>
            <a:ext cx="1650750" cy="16507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5AE2D1-E0BA-F999-A962-F380DF0E7A3E}"/>
              </a:ext>
            </a:extLst>
          </p:cNvPr>
          <p:cNvSpPr/>
          <p:nvPr/>
        </p:nvSpPr>
        <p:spPr>
          <a:xfrm>
            <a:off x="690194" y="3733800"/>
            <a:ext cx="3264167" cy="87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Alexis Barnier</a:t>
            </a:r>
          </a:p>
        </p:txBody>
      </p:sp>
      <p:pic>
        <p:nvPicPr>
          <p:cNvPr id="1034" name="Picture 10" descr="Travailler chez Oliver Wyman | Glassdoor">
            <a:extLst>
              <a:ext uri="{FF2B5EF4-FFF2-40B4-BE49-F238E27FC236}">
                <a16:creationId xmlns:a16="http://schemas.microsoft.com/office/drawing/2014/main" id="{84BFE348-CBCD-ED8E-6AD9-006F9A027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1" b="40301"/>
          <a:stretch/>
        </p:blipFill>
        <p:spPr bwMode="auto">
          <a:xfrm>
            <a:off x="1050395" y="4584870"/>
            <a:ext cx="2543765" cy="4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29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16595" y="0"/>
            <a:ext cx="4375785" cy="6858000"/>
            <a:chOff x="7816595" y="0"/>
            <a:chExt cx="437578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6595" y="0"/>
              <a:ext cx="4375404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355073" y="2050253"/>
              <a:ext cx="1617345" cy="1066165"/>
            </a:xfrm>
            <a:custGeom>
              <a:avLst/>
              <a:gdLst/>
              <a:ahLst/>
              <a:cxnLst/>
              <a:rect l="l" t="t" r="r" b="b"/>
              <a:pathLst>
                <a:path w="1617345" h="1066164">
                  <a:moveTo>
                    <a:pt x="649658" y="0"/>
                  </a:moveTo>
                  <a:lnTo>
                    <a:pt x="547877" y="1304"/>
                  </a:lnTo>
                  <a:lnTo>
                    <a:pt x="468260" y="4143"/>
                  </a:lnTo>
                  <a:lnTo>
                    <a:pt x="390574" y="8290"/>
                  </a:lnTo>
                  <a:lnTo>
                    <a:pt x="339462" y="12188"/>
                  </a:lnTo>
                  <a:lnTo>
                    <a:pt x="288643" y="17775"/>
                  </a:lnTo>
                  <a:lnTo>
                    <a:pt x="238263" y="25636"/>
                  </a:lnTo>
                  <a:lnTo>
                    <a:pt x="188468" y="36356"/>
                  </a:lnTo>
                  <a:lnTo>
                    <a:pt x="139567" y="51965"/>
                  </a:lnTo>
                  <a:lnTo>
                    <a:pt x="96059" y="75313"/>
                  </a:lnTo>
                  <a:lnTo>
                    <a:pt x="59862" y="108329"/>
                  </a:lnTo>
                  <a:lnTo>
                    <a:pt x="32893" y="152942"/>
                  </a:lnTo>
                  <a:lnTo>
                    <a:pt x="16841" y="202626"/>
                  </a:lnTo>
                  <a:lnTo>
                    <a:pt x="7104" y="254548"/>
                  </a:lnTo>
                  <a:lnTo>
                    <a:pt x="2105" y="307713"/>
                  </a:lnTo>
                  <a:lnTo>
                    <a:pt x="263" y="361128"/>
                  </a:lnTo>
                  <a:lnTo>
                    <a:pt x="0" y="413800"/>
                  </a:lnTo>
                  <a:lnTo>
                    <a:pt x="1247" y="461773"/>
                  </a:lnTo>
                  <a:lnTo>
                    <a:pt x="3842" y="509887"/>
                  </a:lnTo>
                  <a:lnTo>
                    <a:pt x="7588" y="558072"/>
                  </a:lnTo>
                  <a:lnTo>
                    <a:pt x="12286" y="606256"/>
                  </a:lnTo>
                  <a:lnTo>
                    <a:pt x="17814" y="654973"/>
                  </a:lnTo>
                  <a:lnTo>
                    <a:pt x="23749" y="702344"/>
                  </a:lnTo>
                  <a:lnTo>
                    <a:pt x="29733" y="740253"/>
                  </a:lnTo>
                  <a:lnTo>
                    <a:pt x="41148" y="776639"/>
                  </a:lnTo>
                  <a:lnTo>
                    <a:pt x="91789" y="826867"/>
                  </a:lnTo>
                  <a:lnTo>
                    <a:pt x="161671" y="847759"/>
                  </a:lnTo>
                  <a:lnTo>
                    <a:pt x="135775" y="886532"/>
                  </a:lnTo>
                  <a:lnTo>
                    <a:pt x="107928" y="923195"/>
                  </a:lnTo>
                  <a:lnTo>
                    <a:pt x="77948" y="958291"/>
                  </a:lnTo>
                  <a:lnTo>
                    <a:pt x="46042" y="991852"/>
                  </a:lnTo>
                  <a:lnTo>
                    <a:pt x="12319" y="1024035"/>
                  </a:lnTo>
                  <a:lnTo>
                    <a:pt x="6854" y="1033740"/>
                  </a:lnTo>
                  <a:lnTo>
                    <a:pt x="7080" y="1045291"/>
                  </a:lnTo>
                  <a:lnTo>
                    <a:pt x="12497" y="1055485"/>
                  </a:lnTo>
                  <a:lnTo>
                    <a:pt x="22605" y="1061119"/>
                  </a:lnTo>
                  <a:lnTo>
                    <a:pt x="72372" y="1066058"/>
                  </a:lnTo>
                  <a:lnTo>
                    <a:pt x="122197" y="1063988"/>
                  </a:lnTo>
                  <a:lnTo>
                    <a:pt x="171178" y="1055149"/>
                  </a:lnTo>
                  <a:lnTo>
                    <a:pt x="218408" y="1039783"/>
                  </a:lnTo>
                  <a:lnTo>
                    <a:pt x="250827" y="1024035"/>
                  </a:lnTo>
                  <a:lnTo>
                    <a:pt x="79248" y="1024035"/>
                  </a:lnTo>
                  <a:lnTo>
                    <a:pt x="101249" y="1001205"/>
                  </a:lnTo>
                  <a:lnTo>
                    <a:pt x="135372" y="963404"/>
                  </a:lnTo>
                  <a:lnTo>
                    <a:pt x="172466" y="917990"/>
                  </a:lnTo>
                  <a:lnTo>
                    <a:pt x="203378" y="872321"/>
                  </a:lnTo>
                  <a:lnTo>
                    <a:pt x="218959" y="833758"/>
                  </a:lnTo>
                  <a:lnTo>
                    <a:pt x="210057" y="809659"/>
                  </a:lnTo>
                  <a:lnTo>
                    <a:pt x="203692" y="807061"/>
                  </a:lnTo>
                  <a:lnTo>
                    <a:pt x="197040" y="805357"/>
                  </a:lnTo>
                  <a:lnTo>
                    <a:pt x="190198" y="804247"/>
                  </a:lnTo>
                  <a:lnTo>
                    <a:pt x="162393" y="800904"/>
                  </a:lnTo>
                  <a:lnTo>
                    <a:pt x="141859" y="796990"/>
                  </a:lnTo>
                  <a:lnTo>
                    <a:pt x="105028" y="779687"/>
                  </a:lnTo>
                  <a:lnTo>
                    <a:pt x="78009" y="736411"/>
                  </a:lnTo>
                  <a:lnTo>
                    <a:pt x="67945" y="683802"/>
                  </a:lnTo>
                  <a:lnTo>
                    <a:pt x="61343" y="632399"/>
                  </a:lnTo>
                  <a:lnTo>
                    <a:pt x="55332" y="580826"/>
                  </a:lnTo>
                  <a:lnTo>
                    <a:pt x="50260" y="529186"/>
                  </a:lnTo>
                  <a:lnTo>
                    <a:pt x="46474" y="477582"/>
                  </a:lnTo>
                  <a:lnTo>
                    <a:pt x="44323" y="426119"/>
                  </a:lnTo>
                  <a:lnTo>
                    <a:pt x="43426" y="381796"/>
                  </a:lnTo>
                  <a:lnTo>
                    <a:pt x="43505" y="361128"/>
                  </a:lnTo>
                  <a:lnTo>
                    <a:pt x="47898" y="273935"/>
                  </a:lnTo>
                  <a:lnTo>
                    <a:pt x="56746" y="224012"/>
                  </a:lnTo>
                  <a:lnTo>
                    <a:pt x="72135" y="176564"/>
                  </a:lnTo>
                  <a:lnTo>
                    <a:pt x="95988" y="138755"/>
                  </a:lnTo>
                  <a:lnTo>
                    <a:pt x="128841" y="111937"/>
                  </a:lnTo>
                  <a:lnTo>
                    <a:pt x="168076" y="94000"/>
                  </a:lnTo>
                  <a:lnTo>
                    <a:pt x="211074" y="82838"/>
                  </a:lnTo>
                  <a:lnTo>
                    <a:pt x="258254" y="74079"/>
                  </a:lnTo>
                  <a:lnTo>
                    <a:pt x="305701" y="66993"/>
                  </a:lnTo>
                  <a:lnTo>
                    <a:pt x="353370" y="61408"/>
                  </a:lnTo>
                  <a:lnTo>
                    <a:pt x="401218" y="57152"/>
                  </a:lnTo>
                  <a:lnTo>
                    <a:pt x="449201" y="54054"/>
                  </a:lnTo>
                  <a:lnTo>
                    <a:pt x="497275" y="51944"/>
                  </a:lnTo>
                  <a:lnTo>
                    <a:pt x="545396" y="50648"/>
                  </a:lnTo>
                  <a:lnTo>
                    <a:pt x="1477218" y="49818"/>
                  </a:lnTo>
                  <a:lnTo>
                    <a:pt x="1474243" y="49103"/>
                  </a:lnTo>
                  <a:lnTo>
                    <a:pt x="1429739" y="44188"/>
                  </a:lnTo>
                  <a:lnTo>
                    <a:pt x="1386204" y="40547"/>
                  </a:lnTo>
                  <a:lnTo>
                    <a:pt x="1274961" y="29178"/>
                  </a:lnTo>
                  <a:lnTo>
                    <a:pt x="1163766" y="19759"/>
                  </a:lnTo>
                  <a:lnTo>
                    <a:pt x="1057332" y="12347"/>
                  </a:lnTo>
                  <a:lnTo>
                    <a:pt x="955477" y="6708"/>
                  </a:lnTo>
                  <a:lnTo>
                    <a:pt x="853532" y="2743"/>
                  </a:lnTo>
                  <a:lnTo>
                    <a:pt x="751568" y="493"/>
                  </a:lnTo>
                  <a:lnTo>
                    <a:pt x="649658" y="0"/>
                  </a:lnTo>
                  <a:close/>
                </a:path>
                <a:path w="1617345" h="1066164">
                  <a:moveTo>
                    <a:pt x="557252" y="841414"/>
                  </a:moveTo>
                  <a:lnTo>
                    <a:pt x="503699" y="842387"/>
                  </a:lnTo>
                  <a:lnTo>
                    <a:pt x="450125" y="844732"/>
                  </a:lnTo>
                  <a:lnTo>
                    <a:pt x="396494" y="848775"/>
                  </a:lnTo>
                  <a:lnTo>
                    <a:pt x="351041" y="870117"/>
                  </a:lnTo>
                  <a:lnTo>
                    <a:pt x="330209" y="899378"/>
                  </a:lnTo>
                  <a:lnTo>
                    <a:pt x="319770" y="913402"/>
                  </a:lnTo>
                  <a:lnTo>
                    <a:pt x="259425" y="970028"/>
                  </a:lnTo>
                  <a:lnTo>
                    <a:pt x="218008" y="994253"/>
                  </a:lnTo>
                  <a:lnTo>
                    <a:pt x="173421" y="1011698"/>
                  </a:lnTo>
                  <a:lnTo>
                    <a:pt x="126791" y="1021811"/>
                  </a:lnTo>
                  <a:lnTo>
                    <a:pt x="79248" y="1024035"/>
                  </a:lnTo>
                  <a:lnTo>
                    <a:pt x="250827" y="1024035"/>
                  </a:lnTo>
                  <a:lnTo>
                    <a:pt x="303998" y="990431"/>
                  </a:lnTo>
                  <a:lnTo>
                    <a:pt x="340548" y="956929"/>
                  </a:lnTo>
                  <a:lnTo>
                    <a:pt x="371728" y="917863"/>
                  </a:lnTo>
                  <a:lnTo>
                    <a:pt x="375840" y="911721"/>
                  </a:lnTo>
                  <a:lnTo>
                    <a:pt x="380428" y="905877"/>
                  </a:lnTo>
                  <a:lnTo>
                    <a:pt x="385587" y="900628"/>
                  </a:lnTo>
                  <a:lnTo>
                    <a:pt x="391414" y="896273"/>
                  </a:lnTo>
                  <a:lnTo>
                    <a:pt x="397509" y="893098"/>
                  </a:lnTo>
                  <a:lnTo>
                    <a:pt x="405765" y="892082"/>
                  </a:lnTo>
                  <a:lnTo>
                    <a:pt x="413003" y="892082"/>
                  </a:lnTo>
                  <a:lnTo>
                    <a:pt x="462089" y="888740"/>
                  </a:lnTo>
                  <a:lnTo>
                    <a:pt x="511175" y="886532"/>
                  </a:lnTo>
                  <a:lnTo>
                    <a:pt x="560261" y="885310"/>
                  </a:lnTo>
                  <a:lnTo>
                    <a:pt x="1295677" y="884927"/>
                  </a:lnTo>
                  <a:lnTo>
                    <a:pt x="1296670" y="884843"/>
                  </a:lnTo>
                  <a:lnTo>
                    <a:pt x="1348184" y="878199"/>
                  </a:lnTo>
                  <a:lnTo>
                    <a:pt x="1399127" y="867317"/>
                  </a:lnTo>
                  <a:lnTo>
                    <a:pt x="1446974" y="849481"/>
                  </a:lnTo>
                  <a:lnTo>
                    <a:pt x="1450435" y="847227"/>
                  </a:lnTo>
                  <a:lnTo>
                    <a:pt x="978144" y="847227"/>
                  </a:lnTo>
                  <a:lnTo>
                    <a:pt x="876773" y="846585"/>
                  </a:lnTo>
                  <a:lnTo>
                    <a:pt x="610822" y="841488"/>
                  </a:lnTo>
                  <a:lnTo>
                    <a:pt x="557252" y="841414"/>
                  </a:lnTo>
                  <a:close/>
                </a:path>
                <a:path w="1617345" h="1066164">
                  <a:moveTo>
                    <a:pt x="1295677" y="884927"/>
                  </a:moveTo>
                  <a:lnTo>
                    <a:pt x="609347" y="884927"/>
                  </a:lnTo>
                  <a:lnTo>
                    <a:pt x="658434" y="885234"/>
                  </a:lnTo>
                  <a:lnTo>
                    <a:pt x="707521" y="886084"/>
                  </a:lnTo>
                  <a:lnTo>
                    <a:pt x="1002067" y="894311"/>
                  </a:lnTo>
                  <a:lnTo>
                    <a:pt x="1051163" y="894824"/>
                  </a:lnTo>
                  <a:lnTo>
                    <a:pt x="1100260" y="894697"/>
                  </a:lnTo>
                  <a:lnTo>
                    <a:pt x="1149359" y="893784"/>
                  </a:lnTo>
                  <a:lnTo>
                    <a:pt x="1198461" y="891935"/>
                  </a:lnTo>
                  <a:lnTo>
                    <a:pt x="1247564" y="889004"/>
                  </a:lnTo>
                  <a:lnTo>
                    <a:pt x="1295677" y="884927"/>
                  </a:lnTo>
                  <a:close/>
                </a:path>
                <a:path w="1617345" h="1066164">
                  <a:moveTo>
                    <a:pt x="1477218" y="49818"/>
                  </a:moveTo>
                  <a:lnTo>
                    <a:pt x="641603" y="49818"/>
                  </a:lnTo>
                  <a:lnTo>
                    <a:pt x="744664" y="50685"/>
                  </a:lnTo>
                  <a:lnTo>
                    <a:pt x="847629" y="53278"/>
                  </a:lnTo>
                  <a:lnTo>
                    <a:pt x="950499" y="57586"/>
                  </a:lnTo>
                  <a:lnTo>
                    <a:pt x="1053274" y="63597"/>
                  </a:lnTo>
                  <a:lnTo>
                    <a:pt x="1155953" y="71299"/>
                  </a:lnTo>
                  <a:lnTo>
                    <a:pt x="1258538" y="80679"/>
                  </a:lnTo>
                  <a:lnTo>
                    <a:pt x="1361027" y="91726"/>
                  </a:lnTo>
                  <a:lnTo>
                    <a:pt x="1463421" y="104428"/>
                  </a:lnTo>
                  <a:lnTo>
                    <a:pt x="1506622" y="114893"/>
                  </a:lnTo>
                  <a:lnTo>
                    <a:pt x="1542764" y="154037"/>
                  </a:lnTo>
                  <a:lnTo>
                    <a:pt x="1554099" y="193074"/>
                  </a:lnTo>
                  <a:lnTo>
                    <a:pt x="1559109" y="236410"/>
                  </a:lnTo>
                  <a:lnTo>
                    <a:pt x="1560941" y="279735"/>
                  </a:lnTo>
                  <a:lnTo>
                    <a:pt x="1560653" y="323036"/>
                  </a:lnTo>
                  <a:lnTo>
                    <a:pt x="1559305" y="366302"/>
                  </a:lnTo>
                  <a:lnTo>
                    <a:pt x="1558162" y="374557"/>
                  </a:lnTo>
                  <a:lnTo>
                    <a:pt x="1558162" y="381796"/>
                  </a:lnTo>
                  <a:lnTo>
                    <a:pt x="1557147" y="390051"/>
                  </a:lnTo>
                  <a:lnTo>
                    <a:pt x="1554115" y="443718"/>
                  </a:lnTo>
                  <a:lnTo>
                    <a:pt x="1549535" y="497092"/>
                  </a:lnTo>
                  <a:lnTo>
                    <a:pt x="1542864" y="550126"/>
                  </a:lnTo>
                  <a:lnTo>
                    <a:pt x="1533559" y="602769"/>
                  </a:lnTo>
                  <a:lnTo>
                    <a:pt x="1521078" y="654973"/>
                  </a:lnTo>
                  <a:lnTo>
                    <a:pt x="1508557" y="694259"/>
                  </a:lnTo>
                  <a:lnTo>
                    <a:pt x="1491678" y="731903"/>
                  </a:lnTo>
                  <a:lnTo>
                    <a:pt x="1469179" y="765879"/>
                  </a:lnTo>
                  <a:lnTo>
                    <a:pt x="1439799" y="794165"/>
                  </a:lnTo>
                  <a:lnTo>
                    <a:pt x="1404153" y="814272"/>
                  </a:lnTo>
                  <a:lnTo>
                    <a:pt x="1364853" y="826629"/>
                  </a:lnTo>
                  <a:lnTo>
                    <a:pt x="1323623" y="833580"/>
                  </a:lnTo>
                  <a:lnTo>
                    <a:pt x="1282192" y="837472"/>
                  </a:lnTo>
                  <a:lnTo>
                    <a:pt x="1231426" y="840564"/>
                  </a:lnTo>
                  <a:lnTo>
                    <a:pt x="1180720" y="843013"/>
                  </a:lnTo>
                  <a:lnTo>
                    <a:pt x="1130055" y="844861"/>
                  </a:lnTo>
                  <a:lnTo>
                    <a:pt x="1079415" y="846151"/>
                  </a:lnTo>
                  <a:lnTo>
                    <a:pt x="978144" y="847227"/>
                  </a:lnTo>
                  <a:lnTo>
                    <a:pt x="1450435" y="847227"/>
                  </a:lnTo>
                  <a:lnTo>
                    <a:pt x="1489202" y="821978"/>
                  </a:lnTo>
                  <a:lnTo>
                    <a:pt x="1521396" y="786247"/>
                  </a:lnTo>
                  <a:lnTo>
                    <a:pt x="1545208" y="744158"/>
                  </a:lnTo>
                  <a:lnTo>
                    <a:pt x="1562639" y="698212"/>
                  </a:lnTo>
                  <a:lnTo>
                    <a:pt x="1575689" y="650909"/>
                  </a:lnTo>
                  <a:lnTo>
                    <a:pt x="1587532" y="598525"/>
                  </a:lnTo>
                  <a:lnTo>
                    <a:pt x="1597456" y="545722"/>
                  </a:lnTo>
                  <a:lnTo>
                    <a:pt x="1605423" y="492591"/>
                  </a:lnTo>
                  <a:lnTo>
                    <a:pt x="1611395" y="439228"/>
                  </a:lnTo>
                  <a:lnTo>
                    <a:pt x="1615334" y="385725"/>
                  </a:lnTo>
                  <a:lnTo>
                    <a:pt x="1617203" y="332175"/>
                  </a:lnTo>
                  <a:lnTo>
                    <a:pt x="1616964" y="278672"/>
                  </a:lnTo>
                  <a:lnTo>
                    <a:pt x="1616358" y="269254"/>
                  </a:lnTo>
                  <a:lnTo>
                    <a:pt x="1615481" y="249990"/>
                  </a:lnTo>
                  <a:lnTo>
                    <a:pt x="1611893" y="206661"/>
                  </a:lnTo>
                  <a:lnTo>
                    <a:pt x="1597927" y="141506"/>
                  </a:lnTo>
                  <a:lnTo>
                    <a:pt x="1554308" y="78825"/>
                  </a:lnTo>
                  <a:lnTo>
                    <a:pt x="1516753" y="59310"/>
                  </a:lnTo>
                  <a:lnTo>
                    <a:pt x="1477218" y="49818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55073" y="2050253"/>
              <a:ext cx="1617345" cy="1066165"/>
            </a:xfrm>
            <a:custGeom>
              <a:avLst/>
              <a:gdLst/>
              <a:ahLst/>
              <a:cxnLst/>
              <a:rect l="l" t="t" r="r" b="b"/>
              <a:pathLst>
                <a:path w="1617345" h="1066164">
                  <a:moveTo>
                    <a:pt x="1616964" y="278672"/>
                  </a:moveTo>
                  <a:lnTo>
                    <a:pt x="1616358" y="269254"/>
                  </a:lnTo>
                  <a:lnTo>
                    <a:pt x="1615932" y="259622"/>
                  </a:lnTo>
                  <a:lnTo>
                    <a:pt x="1615481" y="249990"/>
                  </a:lnTo>
                  <a:lnTo>
                    <a:pt x="1611893" y="206661"/>
                  </a:lnTo>
                  <a:lnTo>
                    <a:pt x="1597927" y="141506"/>
                  </a:lnTo>
                  <a:lnTo>
                    <a:pt x="1554308" y="78825"/>
                  </a:lnTo>
                  <a:lnTo>
                    <a:pt x="1516753" y="59310"/>
                  </a:lnTo>
                  <a:lnTo>
                    <a:pt x="1474243" y="49103"/>
                  </a:lnTo>
                  <a:lnTo>
                    <a:pt x="1429739" y="44188"/>
                  </a:lnTo>
                  <a:lnTo>
                    <a:pt x="1386204" y="40547"/>
                  </a:lnTo>
                  <a:lnTo>
                    <a:pt x="1330580" y="34618"/>
                  </a:lnTo>
                  <a:lnTo>
                    <a:pt x="1274961" y="29178"/>
                  </a:lnTo>
                  <a:lnTo>
                    <a:pt x="1219354" y="24225"/>
                  </a:lnTo>
                  <a:lnTo>
                    <a:pt x="1163766" y="19759"/>
                  </a:lnTo>
                  <a:lnTo>
                    <a:pt x="1108202" y="15782"/>
                  </a:lnTo>
                  <a:lnTo>
                    <a:pt x="1057332" y="12347"/>
                  </a:lnTo>
                  <a:lnTo>
                    <a:pt x="1006421" y="9321"/>
                  </a:lnTo>
                  <a:lnTo>
                    <a:pt x="955477" y="6708"/>
                  </a:lnTo>
                  <a:lnTo>
                    <a:pt x="904511" y="4514"/>
                  </a:lnTo>
                  <a:lnTo>
                    <a:pt x="853532" y="2743"/>
                  </a:lnTo>
                  <a:lnTo>
                    <a:pt x="802547" y="1401"/>
                  </a:lnTo>
                  <a:lnTo>
                    <a:pt x="751568" y="493"/>
                  </a:lnTo>
                  <a:lnTo>
                    <a:pt x="700602" y="24"/>
                  </a:lnTo>
                  <a:lnTo>
                    <a:pt x="649658" y="0"/>
                  </a:lnTo>
                  <a:lnTo>
                    <a:pt x="598747" y="424"/>
                  </a:lnTo>
                  <a:lnTo>
                    <a:pt x="547877" y="1304"/>
                  </a:lnTo>
                  <a:lnTo>
                    <a:pt x="494855" y="3066"/>
                  </a:lnTo>
                  <a:lnTo>
                    <a:pt x="441832" y="5495"/>
                  </a:lnTo>
                  <a:lnTo>
                    <a:pt x="390574" y="8290"/>
                  </a:lnTo>
                  <a:lnTo>
                    <a:pt x="339462" y="12188"/>
                  </a:lnTo>
                  <a:lnTo>
                    <a:pt x="288643" y="17775"/>
                  </a:lnTo>
                  <a:lnTo>
                    <a:pt x="238263" y="25636"/>
                  </a:lnTo>
                  <a:lnTo>
                    <a:pt x="188468" y="36356"/>
                  </a:lnTo>
                  <a:lnTo>
                    <a:pt x="139567" y="51965"/>
                  </a:lnTo>
                  <a:lnTo>
                    <a:pt x="96059" y="75313"/>
                  </a:lnTo>
                  <a:lnTo>
                    <a:pt x="59862" y="108329"/>
                  </a:lnTo>
                  <a:lnTo>
                    <a:pt x="32893" y="152942"/>
                  </a:lnTo>
                  <a:lnTo>
                    <a:pt x="16841" y="202626"/>
                  </a:lnTo>
                  <a:lnTo>
                    <a:pt x="7104" y="254548"/>
                  </a:lnTo>
                  <a:lnTo>
                    <a:pt x="2105" y="307713"/>
                  </a:lnTo>
                  <a:lnTo>
                    <a:pt x="263" y="361128"/>
                  </a:lnTo>
                  <a:lnTo>
                    <a:pt x="0" y="413800"/>
                  </a:lnTo>
                  <a:lnTo>
                    <a:pt x="1247" y="461773"/>
                  </a:lnTo>
                  <a:lnTo>
                    <a:pt x="3842" y="509887"/>
                  </a:lnTo>
                  <a:lnTo>
                    <a:pt x="7588" y="558072"/>
                  </a:lnTo>
                  <a:lnTo>
                    <a:pt x="12286" y="606256"/>
                  </a:lnTo>
                  <a:lnTo>
                    <a:pt x="17738" y="654371"/>
                  </a:lnTo>
                  <a:lnTo>
                    <a:pt x="23749" y="702344"/>
                  </a:lnTo>
                  <a:lnTo>
                    <a:pt x="29733" y="740253"/>
                  </a:lnTo>
                  <a:lnTo>
                    <a:pt x="41148" y="776639"/>
                  </a:lnTo>
                  <a:lnTo>
                    <a:pt x="91789" y="826867"/>
                  </a:lnTo>
                  <a:lnTo>
                    <a:pt x="161671" y="847759"/>
                  </a:lnTo>
                  <a:lnTo>
                    <a:pt x="135872" y="886403"/>
                  </a:lnTo>
                  <a:lnTo>
                    <a:pt x="107928" y="923195"/>
                  </a:lnTo>
                  <a:lnTo>
                    <a:pt x="77948" y="958291"/>
                  </a:lnTo>
                  <a:lnTo>
                    <a:pt x="46042" y="991852"/>
                  </a:lnTo>
                  <a:lnTo>
                    <a:pt x="12319" y="1024035"/>
                  </a:lnTo>
                  <a:lnTo>
                    <a:pt x="6854" y="1033740"/>
                  </a:lnTo>
                  <a:lnTo>
                    <a:pt x="7080" y="1045291"/>
                  </a:lnTo>
                  <a:lnTo>
                    <a:pt x="12497" y="1055485"/>
                  </a:lnTo>
                  <a:lnTo>
                    <a:pt x="22605" y="1061119"/>
                  </a:lnTo>
                  <a:lnTo>
                    <a:pt x="72372" y="1066058"/>
                  </a:lnTo>
                  <a:lnTo>
                    <a:pt x="122197" y="1063988"/>
                  </a:lnTo>
                  <a:lnTo>
                    <a:pt x="171178" y="1055149"/>
                  </a:lnTo>
                  <a:lnTo>
                    <a:pt x="218408" y="1039783"/>
                  </a:lnTo>
                  <a:lnTo>
                    <a:pt x="262983" y="1018130"/>
                  </a:lnTo>
                  <a:lnTo>
                    <a:pt x="303998" y="990431"/>
                  </a:lnTo>
                  <a:lnTo>
                    <a:pt x="340548" y="956929"/>
                  </a:lnTo>
                  <a:lnTo>
                    <a:pt x="371728" y="917863"/>
                  </a:lnTo>
                  <a:lnTo>
                    <a:pt x="375840" y="911721"/>
                  </a:lnTo>
                  <a:lnTo>
                    <a:pt x="380428" y="905877"/>
                  </a:lnTo>
                  <a:lnTo>
                    <a:pt x="385587" y="900628"/>
                  </a:lnTo>
                  <a:lnTo>
                    <a:pt x="391414" y="896273"/>
                  </a:lnTo>
                  <a:lnTo>
                    <a:pt x="397509" y="893098"/>
                  </a:lnTo>
                  <a:lnTo>
                    <a:pt x="405765" y="892082"/>
                  </a:lnTo>
                  <a:lnTo>
                    <a:pt x="413003" y="892082"/>
                  </a:lnTo>
                  <a:lnTo>
                    <a:pt x="462089" y="888740"/>
                  </a:lnTo>
                  <a:lnTo>
                    <a:pt x="511175" y="886532"/>
                  </a:lnTo>
                  <a:lnTo>
                    <a:pt x="560261" y="885310"/>
                  </a:lnTo>
                  <a:lnTo>
                    <a:pt x="609347" y="884927"/>
                  </a:lnTo>
                  <a:lnTo>
                    <a:pt x="658434" y="885234"/>
                  </a:lnTo>
                  <a:lnTo>
                    <a:pt x="707521" y="886084"/>
                  </a:lnTo>
                  <a:lnTo>
                    <a:pt x="756609" y="887330"/>
                  </a:lnTo>
                  <a:lnTo>
                    <a:pt x="805699" y="888823"/>
                  </a:lnTo>
                  <a:lnTo>
                    <a:pt x="854789" y="890415"/>
                  </a:lnTo>
                  <a:lnTo>
                    <a:pt x="903880" y="891959"/>
                  </a:lnTo>
                  <a:lnTo>
                    <a:pt x="952973" y="893307"/>
                  </a:lnTo>
                  <a:lnTo>
                    <a:pt x="1002067" y="894311"/>
                  </a:lnTo>
                  <a:lnTo>
                    <a:pt x="1051163" y="894824"/>
                  </a:lnTo>
                  <a:lnTo>
                    <a:pt x="1100260" y="894697"/>
                  </a:lnTo>
                  <a:lnTo>
                    <a:pt x="1149359" y="893784"/>
                  </a:lnTo>
                  <a:lnTo>
                    <a:pt x="1198461" y="891935"/>
                  </a:lnTo>
                  <a:lnTo>
                    <a:pt x="1247564" y="889004"/>
                  </a:lnTo>
                  <a:lnTo>
                    <a:pt x="1296670" y="884843"/>
                  </a:lnTo>
                  <a:lnTo>
                    <a:pt x="1348184" y="878199"/>
                  </a:lnTo>
                  <a:lnTo>
                    <a:pt x="1399127" y="867317"/>
                  </a:lnTo>
                  <a:lnTo>
                    <a:pt x="1446974" y="849481"/>
                  </a:lnTo>
                  <a:lnTo>
                    <a:pt x="1489202" y="821978"/>
                  </a:lnTo>
                  <a:lnTo>
                    <a:pt x="1521396" y="786247"/>
                  </a:lnTo>
                  <a:lnTo>
                    <a:pt x="1545208" y="744158"/>
                  </a:lnTo>
                  <a:lnTo>
                    <a:pt x="1562639" y="698212"/>
                  </a:lnTo>
                  <a:lnTo>
                    <a:pt x="1575689" y="650909"/>
                  </a:lnTo>
                  <a:lnTo>
                    <a:pt x="1587532" y="598525"/>
                  </a:lnTo>
                  <a:lnTo>
                    <a:pt x="1597456" y="545722"/>
                  </a:lnTo>
                  <a:lnTo>
                    <a:pt x="1605423" y="492591"/>
                  </a:lnTo>
                  <a:lnTo>
                    <a:pt x="1611395" y="439228"/>
                  </a:lnTo>
                  <a:lnTo>
                    <a:pt x="1615334" y="385725"/>
                  </a:lnTo>
                  <a:lnTo>
                    <a:pt x="1617203" y="332175"/>
                  </a:lnTo>
                  <a:lnTo>
                    <a:pt x="1616964" y="278672"/>
                  </a:lnTo>
                  <a:close/>
                </a:path>
                <a:path w="1617345" h="1066164">
                  <a:moveTo>
                    <a:pt x="1559305" y="366302"/>
                  </a:moveTo>
                  <a:lnTo>
                    <a:pt x="1558162" y="374557"/>
                  </a:lnTo>
                  <a:lnTo>
                    <a:pt x="1558162" y="381796"/>
                  </a:lnTo>
                  <a:lnTo>
                    <a:pt x="1557147" y="390051"/>
                  </a:lnTo>
                  <a:lnTo>
                    <a:pt x="1554115" y="443718"/>
                  </a:lnTo>
                  <a:lnTo>
                    <a:pt x="1549535" y="497092"/>
                  </a:lnTo>
                  <a:lnTo>
                    <a:pt x="1542864" y="550126"/>
                  </a:lnTo>
                  <a:lnTo>
                    <a:pt x="1533559" y="602769"/>
                  </a:lnTo>
                  <a:lnTo>
                    <a:pt x="1521078" y="654973"/>
                  </a:lnTo>
                  <a:lnTo>
                    <a:pt x="1508557" y="694259"/>
                  </a:lnTo>
                  <a:lnTo>
                    <a:pt x="1491678" y="731903"/>
                  </a:lnTo>
                  <a:lnTo>
                    <a:pt x="1469179" y="765879"/>
                  </a:lnTo>
                  <a:lnTo>
                    <a:pt x="1439799" y="794165"/>
                  </a:lnTo>
                  <a:lnTo>
                    <a:pt x="1404153" y="814272"/>
                  </a:lnTo>
                  <a:lnTo>
                    <a:pt x="1364853" y="826629"/>
                  </a:lnTo>
                  <a:lnTo>
                    <a:pt x="1323623" y="833580"/>
                  </a:lnTo>
                  <a:lnTo>
                    <a:pt x="1282192" y="837472"/>
                  </a:lnTo>
                  <a:lnTo>
                    <a:pt x="1231426" y="840564"/>
                  </a:lnTo>
                  <a:lnTo>
                    <a:pt x="1180720" y="843013"/>
                  </a:lnTo>
                  <a:lnTo>
                    <a:pt x="1130055" y="844861"/>
                  </a:lnTo>
                  <a:lnTo>
                    <a:pt x="1079415" y="846151"/>
                  </a:lnTo>
                  <a:lnTo>
                    <a:pt x="1028784" y="846925"/>
                  </a:lnTo>
                  <a:lnTo>
                    <a:pt x="978144" y="847227"/>
                  </a:lnTo>
                  <a:lnTo>
                    <a:pt x="927479" y="847099"/>
                  </a:lnTo>
                  <a:lnTo>
                    <a:pt x="876773" y="846585"/>
                  </a:lnTo>
                  <a:lnTo>
                    <a:pt x="826007" y="845727"/>
                  </a:lnTo>
                  <a:lnTo>
                    <a:pt x="772001" y="844727"/>
                  </a:lnTo>
                  <a:lnTo>
                    <a:pt x="718159" y="843470"/>
                  </a:lnTo>
                  <a:lnTo>
                    <a:pt x="664445" y="842282"/>
                  </a:lnTo>
                  <a:lnTo>
                    <a:pt x="610822" y="841488"/>
                  </a:lnTo>
                  <a:lnTo>
                    <a:pt x="557252" y="841414"/>
                  </a:lnTo>
                  <a:lnTo>
                    <a:pt x="503699" y="842387"/>
                  </a:lnTo>
                  <a:lnTo>
                    <a:pt x="450125" y="844732"/>
                  </a:lnTo>
                  <a:lnTo>
                    <a:pt x="396494" y="848775"/>
                  </a:lnTo>
                  <a:lnTo>
                    <a:pt x="351041" y="870117"/>
                  </a:lnTo>
                  <a:lnTo>
                    <a:pt x="330209" y="899378"/>
                  </a:lnTo>
                  <a:lnTo>
                    <a:pt x="319770" y="913402"/>
                  </a:lnTo>
                  <a:lnTo>
                    <a:pt x="259425" y="970028"/>
                  </a:lnTo>
                  <a:lnTo>
                    <a:pt x="218008" y="994253"/>
                  </a:lnTo>
                  <a:lnTo>
                    <a:pt x="173421" y="1011698"/>
                  </a:lnTo>
                  <a:lnTo>
                    <a:pt x="126791" y="1021811"/>
                  </a:lnTo>
                  <a:lnTo>
                    <a:pt x="79248" y="1024035"/>
                  </a:lnTo>
                  <a:lnTo>
                    <a:pt x="101249" y="1001205"/>
                  </a:lnTo>
                  <a:lnTo>
                    <a:pt x="135372" y="963404"/>
                  </a:lnTo>
                  <a:lnTo>
                    <a:pt x="172466" y="917990"/>
                  </a:lnTo>
                  <a:lnTo>
                    <a:pt x="203378" y="872321"/>
                  </a:lnTo>
                  <a:lnTo>
                    <a:pt x="218959" y="833758"/>
                  </a:lnTo>
                  <a:lnTo>
                    <a:pt x="210057" y="809659"/>
                  </a:lnTo>
                  <a:lnTo>
                    <a:pt x="203692" y="807061"/>
                  </a:lnTo>
                  <a:lnTo>
                    <a:pt x="197040" y="805357"/>
                  </a:lnTo>
                  <a:lnTo>
                    <a:pt x="190198" y="804247"/>
                  </a:lnTo>
                  <a:lnTo>
                    <a:pt x="183260" y="803436"/>
                  </a:lnTo>
                  <a:lnTo>
                    <a:pt x="162393" y="800904"/>
                  </a:lnTo>
                  <a:lnTo>
                    <a:pt x="122467" y="790363"/>
                  </a:lnTo>
                  <a:lnTo>
                    <a:pt x="88519" y="760097"/>
                  </a:lnTo>
                  <a:lnTo>
                    <a:pt x="71739" y="710392"/>
                  </a:lnTo>
                  <a:lnTo>
                    <a:pt x="61343" y="632399"/>
                  </a:lnTo>
                  <a:lnTo>
                    <a:pt x="55332" y="580826"/>
                  </a:lnTo>
                  <a:lnTo>
                    <a:pt x="50260" y="529186"/>
                  </a:lnTo>
                  <a:lnTo>
                    <a:pt x="46474" y="477582"/>
                  </a:lnTo>
                  <a:lnTo>
                    <a:pt x="44323" y="426119"/>
                  </a:lnTo>
                  <a:lnTo>
                    <a:pt x="43314" y="376232"/>
                  </a:lnTo>
                  <a:lnTo>
                    <a:pt x="43963" y="325090"/>
                  </a:lnTo>
                  <a:lnTo>
                    <a:pt x="47898" y="273935"/>
                  </a:lnTo>
                  <a:lnTo>
                    <a:pt x="56746" y="224012"/>
                  </a:lnTo>
                  <a:lnTo>
                    <a:pt x="72135" y="176564"/>
                  </a:lnTo>
                  <a:lnTo>
                    <a:pt x="95988" y="138755"/>
                  </a:lnTo>
                  <a:lnTo>
                    <a:pt x="128841" y="111937"/>
                  </a:lnTo>
                  <a:lnTo>
                    <a:pt x="168076" y="94000"/>
                  </a:lnTo>
                  <a:lnTo>
                    <a:pt x="211074" y="82838"/>
                  </a:lnTo>
                  <a:lnTo>
                    <a:pt x="258254" y="74079"/>
                  </a:lnTo>
                  <a:lnTo>
                    <a:pt x="305701" y="66993"/>
                  </a:lnTo>
                  <a:lnTo>
                    <a:pt x="353370" y="61408"/>
                  </a:lnTo>
                  <a:lnTo>
                    <a:pt x="401218" y="57152"/>
                  </a:lnTo>
                  <a:lnTo>
                    <a:pt x="449201" y="54054"/>
                  </a:lnTo>
                  <a:lnTo>
                    <a:pt x="497275" y="51944"/>
                  </a:lnTo>
                  <a:lnTo>
                    <a:pt x="545396" y="50648"/>
                  </a:lnTo>
                  <a:lnTo>
                    <a:pt x="593520" y="49997"/>
                  </a:lnTo>
                  <a:lnTo>
                    <a:pt x="641603" y="49818"/>
                  </a:lnTo>
                  <a:lnTo>
                    <a:pt x="693146" y="50035"/>
                  </a:lnTo>
                  <a:lnTo>
                    <a:pt x="744664" y="50685"/>
                  </a:lnTo>
                  <a:lnTo>
                    <a:pt x="796159" y="51767"/>
                  </a:lnTo>
                  <a:lnTo>
                    <a:pt x="847629" y="53278"/>
                  </a:lnTo>
                  <a:lnTo>
                    <a:pt x="899076" y="55219"/>
                  </a:lnTo>
                  <a:lnTo>
                    <a:pt x="950499" y="57586"/>
                  </a:lnTo>
                  <a:lnTo>
                    <a:pt x="1001899" y="60380"/>
                  </a:lnTo>
                  <a:lnTo>
                    <a:pt x="1053274" y="63597"/>
                  </a:lnTo>
                  <a:lnTo>
                    <a:pt x="1104626" y="67237"/>
                  </a:lnTo>
                  <a:lnTo>
                    <a:pt x="1155953" y="71299"/>
                  </a:lnTo>
                  <a:lnTo>
                    <a:pt x="1207258" y="75779"/>
                  </a:lnTo>
                  <a:lnTo>
                    <a:pt x="1258538" y="80679"/>
                  </a:lnTo>
                  <a:lnTo>
                    <a:pt x="1309794" y="85995"/>
                  </a:lnTo>
                  <a:lnTo>
                    <a:pt x="1361027" y="91726"/>
                  </a:lnTo>
                  <a:lnTo>
                    <a:pt x="1412236" y="97871"/>
                  </a:lnTo>
                  <a:lnTo>
                    <a:pt x="1463421" y="104428"/>
                  </a:lnTo>
                  <a:lnTo>
                    <a:pt x="1506622" y="114893"/>
                  </a:lnTo>
                  <a:lnTo>
                    <a:pt x="1542764" y="154037"/>
                  </a:lnTo>
                  <a:lnTo>
                    <a:pt x="1554099" y="193074"/>
                  </a:lnTo>
                  <a:lnTo>
                    <a:pt x="1559109" y="236410"/>
                  </a:lnTo>
                  <a:lnTo>
                    <a:pt x="1560941" y="279735"/>
                  </a:lnTo>
                  <a:lnTo>
                    <a:pt x="1560653" y="323036"/>
                  </a:lnTo>
                  <a:lnTo>
                    <a:pt x="1559305" y="366302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73405" y="4391593"/>
              <a:ext cx="1617345" cy="1065530"/>
            </a:xfrm>
            <a:custGeom>
              <a:avLst/>
              <a:gdLst/>
              <a:ahLst/>
              <a:cxnLst/>
              <a:rect l="l" t="t" r="r" b="b"/>
              <a:pathLst>
                <a:path w="1617345" h="1065529">
                  <a:moveTo>
                    <a:pt x="565723" y="171371"/>
                  </a:moveTo>
                  <a:lnTo>
                    <a:pt x="516564" y="171493"/>
                  </a:lnTo>
                  <a:lnTo>
                    <a:pt x="467411" y="172398"/>
                  </a:lnTo>
                  <a:lnTo>
                    <a:pt x="418161" y="174242"/>
                  </a:lnTo>
                  <a:lnTo>
                    <a:pt x="369136" y="177152"/>
                  </a:lnTo>
                  <a:lnTo>
                    <a:pt x="320020" y="181295"/>
                  </a:lnTo>
                  <a:lnTo>
                    <a:pt x="268647" y="187367"/>
                  </a:lnTo>
                  <a:lnTo>
                    <a:pt x="217928" y="198059"/>
                  </a:lnTo>
                  <a:lnTo>
                    <a:pt x="170091" y="216085"/>
                  </a:lnTo>
                  <a:lnTo>
                    <a:pt x="127361" y="244160"/>
                  </a:lnTo>
                  <a:lnTo>
                    <a:pt x="95595" y="279888"/>
                  </a:lnTo>
                  <a:lnTo>
                    <a:pt x="71735" y="321963"/>
                  </a:lnTo>
                  <a:lnTo>
                    <a:pt x="54066" y="367872"/>
                  </a:lnTo>
                  <a:lnTo>
                    <a:pt x="40874" y="415102"/>
                  </a:lnTo>
                  <a:lnTo>
                    <a:pt x="29034" y="467058"/>
                  </a:lnTo>
                  <a:lnTo>
                    <a:pt x="19130" y="519558"/>
                  </a:lnTo>
                  <a:lnTo>
                    <a:pt x="11220" y="572509"/>
                  </a:lnTo>
                  <a:lnTo>
                    <a:pt x="5357" y="625818"/>
                  </a:lnTo>
                  <a:lnTo>
                    <a:pt x="1599" y="679391"/>
                  </a:lnTo>
                  <a:lnTo>
                    <a:pt x="0" y="733136"/>
                  </a:lnTo>
                  <a:lnTo>
                    <a:pt x="602" y="785815"/>
                  </a:lnTo>
                  <a:lnTo>
                    <a:pt x="794" y="796233"/>
                  </a:lnTo>
                  <a:lnTo>
                    <a:pt x="1580" y="815211"/>
                  </a:lnTo>
                  <a:lnTo>
                    <a:pt x="1758" y="825058"/>
                  </a:lnTo>
                  <a:lnTo>
                    <a:pt x="9807" y="891780"/>
                  </a:lnTo>
                  <a:lnTo>
                    <a:pt x="32619" y="953836"/>
                  </a:lnTo>
                  <a:lnTo>
                    <a:pt x="62267" y="986627"/>
                  </a:lnTo>
                  <a:lnTo>
                    <a:pt x="99846" y="1006129"/>
                  </a:lnTo>
                  <a:lnTo>
                    <a:pt x="142375" y="1016335"/>
                  </a:lnTo>
                  <a:lnTo>
                    <a:pt x="186872" y="1021237"/>
                  </a:lnTo>
                  <a:lnTo>
                    <a:pt x="230358" y="1024829"/>
                  </a:lnTo>
                  <a:lnTo>
                    <a:pt x="276727" y="1029803"/>
                  </a:lnTo>
                  <a:lnTo>
                    <a:pt x="369614" y="1038735"/>
                  </a:lnTo>
                  <a:lnTo>
                    <a:pt x="462839" y="1046313"/>
                  </a:lnTo>
                  <a:lnTo>
                    <a:pt x="610953" y="1056048"/>
                  </a:lnTo>
                  <a:lnTo>
                    <a:pt x="712567" y="1060807"/>
                  </a:lnTo>
                  <a:lnTo>
                    <a:pt x="814365" y="1063789"/>
                  </a:lnTo>
                  <a:lnTo>
                    <a:pt x="916236" y="1064912"/>
                  </a:lnTo>
                  <a:lnTo>
                    <a:pt x="1018070" y="1064092"/>
                  </a:lnTo>
                  <a:lnTo>
                    <a:pt x="1068939" y="1062929"/>
                  </a:lnTo>
                  <a:lnTo>
                    <a:pt x="1095816" y="1062595"/>
                  </a:lnTo>
                  <a:lnTo>
                    <a:pt x="1175111" y="1059881"/>
                  </a:lnTo>
                  <a:lnTo>
                    <a:pt x="1226369" y="1057086"/>
                  </a:lnTo>
                  <a:lnTo>
                    <a:pt x="1277481" y="1053187"/>
                  </a:lnTo>
                  <a:lnTo>
                    <a:pt x="1328301" y="1047600"/>
                  </a:lnTo>
                  <a:lnTo>
                    <a:pt x="1378681" y="1039740"/>
                  </a:lnTo>
                  <a:lnTo>
                    <a:pt x="1428476" y="1029020"/>
                  </a:lnTo>
                  <a:lnTo>
                    <a:pt x="1471260" y="1015558"/>
                  </a:lnTo>
                  <a:lnTo>
                    <a:pt x="975213" y="1015558"/>
                  </a:lnTo>
                  <a:lnTo>
                    <a:pt x="872402" y="1014689"/>
                  </a:lnTo>
                  <a:lnTo>
                    <a:pt x="769541" y="1012081"/>
                  </a:lnTo>
                  <a:lnTo>
                    <a:pt x="666661" y="1007735"/>
                  </a:lnTo>
                  <a:lnTo>
                    <a:pt x="563797" y="1001651"/>
                  </a:lnTo>
                  <a:lnTo>
                    <a:pt x="460980" y="993829"/>
                  </a:lnTo>
                  <a:lnTo>
                    <a:pt x="358243" y="984268"/>
                  </a:lnTo>
                  <a:lnTo>
                    <a:pt x="255620" y="972969"/>
                  </a:lnTo>
                  <a:lnTo>
                    <a:pt x="138378" y="958088"/>
                  </a:lnTo>
                  <a:lnTo>
                    <a:pt x="97516" y="942533"/>
                  </a:lnTo>
                  <a:lnTo>
                    <a:pt x="73974" y="911211"/>
                  </a:lnTo>
                  <a:lnTo>
                    <a:pt x="63480" y="871413"/>
                  </a:lnTo>
                  <a:lnTo>
                    <a:pt x="58329" y="828757"/>
                  </a:lnTo>
                  <a:lnTo>
                    <a:pt x="56273" y="785815"/>
                  </a:lnTo>
                  <a:lnTo>
                    <a:pt x="56551" y="742682"/>
                  </a:lnTo>
                  <a:lnTo>
                    <a:pt x="58400" y="699455"/>
                  </a:lnTo>
                  <a:lnTo>
                    <a:pt x="58400" y="682945"/>
                  </a:lnTo>
                  <a:lnTo>
                    <a:pt x="59416" y="675706"/>
                  </a:lnTo>
                  <a:lnTo>
                    <a:pt x="62448" y="622004"/>
                  </a:lnTo>
                  <a:lnTo>
                    <a:pt x="67028" y="568479"/>
                  </a:lnTo>
                  <a:lnTo>
                    <a:pt x="73699" y="515338"/>
                  </a:lnTo>
                  <a:lnTo>
                    <a:pt x="83004" y="462789"/>
                  </a:lnTo>
                  <a:lnTo>
                    <a:pt x="95484" y="411038"/>
                  </a:lnTo>
                  <a:lnTo>
                    <a:pt x="108597" y="371771"/>
                  </a:lnTo>
                  <a:lnTo>
                    <a:pt x="125710" y="334171"/>
                  </a:lnTo>
                  <a:lnTo>
                    <a:pt x="148062" y="300238"/>
                  </a:lnTo>
                  <a:lnTo>
                    <a:pt x="176891" y="271973"/>
                  </a:lnTo>
                  <a:lnTo>
                    <a:pt x="212483" y="251865"/>
                  </a:lnTo>
                  <a:lnTo>
                    <a:pt x="251789" y="239508"/>
                  </a:lnTo>
                  <a:lnTo>
                    <a:pt x="293049" y="232557"/>
                  </a:lnTo>
                  <a:lnTo>
                    <a:pt x="334498" y="228666"/>
                  </a:lnTo>
                  <a:lnTo>
                    <a:pt x="385301" y="225572"/>
                  </a:lnTo>
                  <a:lnTo>
                    <a:pt x="436103" y="223113"/>
                  </a:lnTo>
                  <a:lnTo>
                    <a:pt x="486894" y="221239"/>
                  </a:lnTo>
                  <a:lnTo>
                    <a:pt x="588398" y="219038"/>
                  </a:lnTo>
                  <a:lnTo>
                    <a:pt x="1193306" y="218560"/>
                  </a:lnTo>
                  <a:lnTo>
                    <a:pt x="1220450" y="216347"/>
                  </a:lnTo>
                  <a:lnTo>
                    <a:pt x="1238998" y="213209"/>
                  </a:lnTo>
                  <a:lnTo>
                    <a:pt x="1253772" y="206584"/>
                  </a:lnTo>
                  <a:lnTo>
                    <a:pt x="1266045" y="196076"/>
                  </a:lnTo>
                  <a:lnTo>
                    <a:pt x="1277099" y="181285"/>
                  </a:lnTo>
                  <a:lnTo>
                    <a:pt x="1007923" y="181285"/>
                  </a:lnTo>
                  <a:lnTo>
                    <a:pt x="958849" y="180972"/>
                  </a:lnTo>
                  <a:lnTo>
                    <a:pt x="614886" y="171887"/>
                  </a:lnTo>
                  <a:lnTo>
                    <a:pt x="565723" y="171371"/>
                  </a:lnTo>
                  <a:close/>
                </a:path>
                <a:path w="1617345" h="1065529">
                  <a:moveTo>
                    <a:pt x="1604752" y="42230"/>
                  </a:moveTo>
                  <a:lnTo>
                    <a:pt x="1538712" y="42230"/>
                  </a:lnTo>
                  <a:lnTo>
                    <a:pt x="1516680" y="64692"/>
                  </a:lnTo>
                  <a:lnTo>
                    <a:pt x="1482381" y="102338"/>
                  </a:lnTo>
                  <a:lnTo>
                    <a:pt x="1445034" y="147703"/>
                  </a:lnTo>
                  <a:lnTo>
                    <a:pt x="1413857" y="193322"/>
                  </a:lnTo>
                  <a:lnTo>
                    <a:pt x="1398069" y="231730"/>
                  </a:lnTo>
                  <a:lnTo>
                    <a:pt x="1406886" y="255463"/>
                  </a:lnTo>
                  <a:lnTo>
                    <a:pt x="1413411" y="258648"/>
                  </a:lnTo>
                  <a:lnTo>
                    <a:pt x="1420412" y="260654"/>
                  </a:lnTo>
                  <a:lnTo>
                    <a:pt x="1427603" y="261874"/>
                  </a:lnTo>
                  <a:lnTo>
                    <a:pt x="1455176" y="265234"/>
                  </a:lnTo>
                  <a:lnTo>
                    <a:pt x="1475641" y="269147"/>
                  </a:lnTo>
                  <a:lnTo>
                    <a:pt x="1511915" y="286451"/>
                  </a:lnTo>
                  <a:lnTo>
                    <a:pt x="1539887" y="329662"/>
                  </a:lnTo>
                  <a:lnTo>
                    <a:pt x="1550142" y="382209"/>
                  </a:lnTo>
                  <a:lnTo>
                    <a:pt x="1556248" y="433499"/>
                  </a:lnTo>
                  <a:lnTo>
                    <a:pt x="1561958" y="484839"/>
                  </a:lnTo>
                  <a:lnTo>
                    <a:pt x="1566876" y="536276"/>
                  </a:lnTo>
                  <a:lnTo>
                    <a:pt x="1570604" y="587859"/>
                  </a:lnTo>
                  <a:lnTo>
                    <a:pt x="1572748" y="639638"/>
                  </a:lnTo>
                  <a:lnTo>
                    <a:pt x="1573921" y="682945"/>
                  </a:lnTo>
                  <a:lnTo>
                    <a:pt x="1573980" y="699455"/>
                  </a:lnTo>
                  <a:lnTo>
                    <a:pt x="1573492" y="740614"/>
                  </a:lnTo>
                  <a:lnTo>
                    <a:pt x="1569429" y="791712"/>
                  </a:lnTo>
                  <a:lnTo>
                    <a:pt x="1560410" y="841566"/>
                  </a:lnTo>
                  <a:lnTo>
                    <a:pt x="1544935" y="888939"/>
                  </a:lnTo>
                  <a:lnTo>
                    <a:pt x="1521153" y="926747"/>
                  </a:lnTo>
                  <a:lnTo>
                    <a:pt x="1488500" y="953566"/>
                  </a:lnTo>
                  <a:lnTo>
                    <a:pt x="1449298" y="971503"/>
                  </a:lnTo>
                  <a:lnTo>
                    <a:pt x="1405870" y="982665"/>
                  </a:lnTo>
                  <a:lnTo>
                    <a:pt x="1358690" y="991118"/>
                  </a:lnTo>
                  <a:lnTo>
                    <a:pt x="1311242" y="998033"/>
                  </a:lnTo>
                  <a:lnTo>
                    <a:pt x="1263569" y="1003554"/>
                  </a:lnTo>
                  <a:lnTo>
                    <a:pt x="1215714" y="1007827"/>
                  </a:lnTo>
                  <a:lnTo>
                    <a:pt x="1167721" y="1010998"/>
                  </a:lnTo>
                  <a:lnTo>
                    <a:pt x="1119631" y="1013211"/>
                  </a:lnTo>
                  <a:lnTo>
                    <a:pt x="1071488" y="1014611"/>
                  </a:lnTo>
                  <a:lnTo>
                    <a:pt x="1023334" y="1015345"/>
                  </a:lnTo>
                  <a:lnTo>
                    <a:pt x="975213" y="1015558"/>
                  </a:lnTo>
                  <a:lnTo>
                    <a:pt x="1471260" y="1015558"/>
                  </a:lnTo>
                  <a:lnTo>
                    <a:pt x="1521742" y="990126"/>
                  </a:lnTo>
                  <a:lnTo>
                    <a:pt x="1557725" y="957154"/>
                  </a:lnTo>
                  <a:lnTo>
                    <a:pt x="1584051" y="912561"/>
                  </a:lnTo>
                  <a:lnTo>
                    <a:pt x="1600263" y="862855"/>
                  </a:lnTo>
                  <a:lnTo>
                    <a:pt x="1610232" y="810814"/>
                  </a:lnTo>
                  <a:lnTo>
                    <a:pt x="1615397" y="757579"/>
                  </a:lnTo>
                  <a:lnTo>
                    <a:pt x="1617197" y="704289"/>
                  </a:lnTo>
                  <a:lnTo>
                    <a:pt x="1617071" y="652084"/>
                  </a:lnTo>
                  <a:lnTo>
                    <a:pt x="1615894" y="603723"/>
                  </a:lnTo>
                  <a:lnTo>
                    <a:pt x="1613454" y="555521"/>
                  </a:lnTo>
                  <a:lnTo>
                    <a:pt x="1609864" y="507447"/>
                  </a:lnTo>
                  <a:lnTo>
                    <a:pt x="1605237" y="459467"/>
                  </a:lnTo>
                  <a:lnTo>
                    <a:pt x="1599617" y="411038"/>
                  </a:lnTo>
                  <a:lnTo>
                    <a:pt x="1593322" y="363667"/>
                  </a:lnTo>
                  <a:lnTo>
                    <a:pt x="1590905" y="344365"/>
                  </a:lnTo>
                  <a:lnTo>
                    <a:pt x="1582928" y="306570"/>
                  </a:lnTo>
                  <a:lnTo>
                    <a:pt x="1554694" y="259261"/>
                  </a:lnTo>
                  <a:lnTo>
                    <a:pt x="1491964" y="225153"/>
                  </a:lnTo>
                  <a:lnTo>
                    <a:pt x="1456289" y="217363"/>
                  </a:lnTo>
                  <a:lnTo>
                    <a:pt x="1481641" y="179276"/>
                  </a:lnTo>
                  <a:lnTo>
                    <a:pt x="1509298" y="142823"/>
                  </a:lnTo>
                  <a:lnTo>
                    <a:pt x="1539125" y="107900"/>
                  </a:lnTo>
                  <a:lnTo>
                    <a:pt x="1570988" y="74403"/>
                  </a:lnTo>
                  <a:lnTo>
                    <a:pt x="1604752" y="42230"/>
                  </a:lnTo>
                  <a:close/>
                </a:path>
                <a:path w="1617345" h="1065529">
                  <a:moveTo>
                    <a:pt x="1193306" y="218560"/>
                  </a:moveTo>
                  <a:lnTo>
                    <a:pt x="689731" y="218560"/>
                  </a:lnTo>
                  <a:lnTo>
                    <a:pt x="790809" y="219395"/>
                  </a:lnTo>
                  <a:lnTo>
                    <a:pt x="1006011" y="224110"/>
                  </a:lnTo>
                  <a:lnTo>
                    <a:pt x="1059595" y="224243"/>
                  </a:lnTo>
                  <a:lnTo>
                    <a:pt x="1113171" y="223234"/>
                  </a:lnTo>
                  <a:lnTo>
                    <a:pt x="1166776" y="220723"/>
                  </a:lnTo>
                  <a:lnTo>
                    <a:pt x="1193306" y="218560"/>
                  </a:lnTo>
                  <a:close/>
                </a:path>
                <a:path w="1617345" h="1065529">
                  <a:moveTo>
                    <a:pt x="1544614" y="0"/>
                  </a:moveTo>
                  <a:lnTo>
                    <a:pt x="1494889" y="1830"/>
                  </a:lnTo>
                  <a:lnTo>
                    <a:pt x="1446034" y="10521"/>
                  </a:lnTo>
                  <a:lnTo>
                    <a:pt x="1398917" y="25831"/>
                  </a:lnTo>
                  <a:lnTo>
                    <a:pt x="1354407" y="47516"/>
                  </a:lnTo>
                  <a:lnTo>
                    <a:pt x="1313375" y="75335"/>
                  </a:lnTo>
                  <a:lnTo>
                    <a:pt x="1276687" y="109044"/>
                  </a:lnTo>
                  <a:lnTo>
                    <a:pt x="1245215" y="148402"/>
                  </a:lnTo>
                  <a:lnTo>
                    <a:pt x="1241246" y="154543"/>
                  </a:lnTo>
                  <a:lnTo>
                    <a:pt x="1236897" y="160387"/>
                  </a:lnTo>
                  <a:lnTo>
                    <a:pt x="1231785" y="165636"/>
                  </a:lnTo>
                  <a:lnTo>
                    <a:pt x="1225530" y="169992"/>
                  </a:lnTo>
                  <a:lnTo>
                    <a:pt x="1219434" y="173040"/>
                  </a:lnTo>
                  <a:lnTo>
                    <a:pt x="1212195" y="174183"/>
                  </a:lnTo>
                  <a:lnTo>
                    <a:pt x="1203940" y="174183"/>
                  </a:lnTo>
                  <a:lnTo>
                    <a:pt x="1154985" y="177506"/>
                  </a:lnTo>
                  <a:lnTo>
                    <a:pt x="1105995" y="179699"/>
                  </a:lnTo>
                  <a:lnTo>
                    <a:pt x="1056973" y="180910"/>
                  </a:lnTo>
                  <a:lnTo>
                    <a:pt x="1007923" y="181285"/>
                  </a:lnTo>
                  <a:lnTo>
                    <a:pt x="1277099" y="181285"/>
                  </a:lnTo>
                  <a:lnTo>
                    <a:pt x="1308400" y="139432"/>
                  </a:lnTo>
                  <a:lnTo>
                    <a:pt x="1357539" y="95858"/>
                  </a:lnTo>
                  <a:lnTo>
                    <a:pt x="1399038" y="71609"/>
                  </a:lnTo>
                  <a:lnTo>
                    <a:pt x="1443798" y="54328"/>
                  </a:lnTo>
                  <a:lnTo>
                    <a:pt x="1490721" y="44405"/>
                  </a:lnTo>
                  <a:lnTo>
                    <a:pt x="1538712" y="42230"/>
                  </a:lnTo>
                  <a:lnTo>
                    <a:pt x="1604752" y="42230"/>
                  </a:lnTo>
                  <a:lnTo>
                    <a:pt x="1610215" y="31972"/>
                  </a:lnTo>
                  <a:lnTo>
                    <a:pt x="1609975" y="20275"/>
                  </a:lnTo>
                  <a:lnTo>
                    <a:pt x="1604520" y="10315"/>
                  </a:lnTo>
                  <a:lnTo>
                    <a:pt x="1594338" y="5273"/>
                  </a:lnTo>
                  <a:lnTo>
                    <a:pt x="1544614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73405" y="4391593"/>
              <a:ext cx="1617345" cy="1065530"/>
            </a:xfrm>
            <a:custGeom>
              <a:avLst/>
              <a:gdLst/>
              <a:ahLst/>
              <a:cxnLst/>
              <a:rect l="l" t="t" r="r" b="b"/>
              <a:pathLst>
                <a:path w="1617345" h="1065529">
                  <a:moveTo>
                    <a:pt x="1617071" y="652084"/>
                  </a:moveTo>
                  <a:lnTo>
                    <a:pt x="1615894" y="603723"/>
                  </a:lnTo>
                  <a:lnTo>
                    <a:pt x="1613454" y="555521"/>
                  </a:lnTo>
                  <a:lnTo>
                    <a:pt x="1609864" y="507447"/>
                  </a:lnTo>
                  <a:lnTo>
                    <a:pt x="1605237" y="459467"/>
                  </a:lnTo>
                  <a:lnTo>
                    <a:pt x="1599685" y="411551"/>
                  </a:lnTo>
                  <a:lnTo>
                    <a:pt x="1593322" y="363667"/>
                  </a:lnTo>
                  <a:lnTo>
                    <a:pt x="1590905" y="344365"/>
                  </a:lnTo>
                  <a:lnTo>
                    <a:pt x="1582928" y="306570"/>
                  </a:lnTo>
                  <a:lnTo>
                    <a:pt x="1554694" y="259261"/>
                  </a:lnTo>
                  <a:lnTo>
                    <a:pt x="1491964" y="225153"/>
                  </a:lnTo>
                  <a:lnTo>
                    <a:pt x="1456289" y="217363"/>
                  </a:lnTo>
                  <a:lnTo>
                    <a:pt x="1481641" y="179276"/>
                  </a:lnTo>
                  <a:lnTo>
                    <a:pt x="1509298" y="142823"/>
                  </a:lnTo>
                  <a:lnTo>
                    <a:pt x="1539125" y="107900"/>
                  </a:lnTo>
                  <a:lnTo>
                    <a:pt x="1570988" y="74403"/>
                  </a:lnTo>
                  <a:lnTo>
                    <a:pt x="1604752" y="42230"/>
                  </a:lnTo>
                  <a:lnTo>
                    <a:pt x="1610215" y="31972"/>
                  </a:lnTo>
                  <a:lnTo>
                    <a:pt x="1609975" y="20275"/>
                  </a:lnTo>
                  <a:lnTo>
                    <a:pt x="1604520" y="10315"/>
                  </a:lnTo>
                  <a:lnTo>
                    <a:pt x="1594338" y="5273"/>
                  </a:lnTo>
                  <a:lnTo>
                    <a:pt x="1544614" y="0"/>
                  </a:lnTo>
                  <a:lnTo>
                    <a:pt x="1494889" y="1830"/>
                  </a:lnTo>
                  <a:lnTo>
                    <a:pt x="1446034" y="10521"/>
                  </a:lnTo>
                  <a:lnTo>
                    <a:pt x="1398917" y="25831"/>
                  </a:lnTo>
                  <a:lnTo>
                    <a:pt x="1354407" y="47516"/>
                  </a:lnTo>
                  <a:lnTo>
                    <a:pt x="1313375" y="75335"/>
                  </a:lnTo>
                  <a:lnTo>
                    <a:pt x="1276687" y="109044"/>
                  </a:lnTo>
                  <a:lnTo>
                    <a:pt x="1245215" y="148402"/>
                  </a:lnTo>
                  <a:lnTo>
                    <a:pt x="1241246" y="154543"/>
                  </a:lnTo>
                  <a:lnTo>
                    <a:pt x="1236897" y="160387"/>
                  </a:lnTo>
                  <a:lnTo>
                    <a:pt x="1231785" y="165636"/>
                  </a:lnTo>
                  <a:lnTo>
                    <a:pt x="1225530" y="169992"/>
                  </a:lnTo>
                  <a:lnTo>
                    <a:pt x="1219434" y="173040"/>
                  </a:lnTo>
                  <a:lnTo>
                    <a:pt x="1212195" y="174183"/>
                  </a:lnTo>
                  <a:lnTo>
                    <a:pt x="1203940" y="174183"/>
                  </a:lnTo>
                  <a:lnTo>
                    <a:pt x="1154985" y="177506"/>
                  </a:lnTo>
                  <a:lnTo>
                    <a:pt x="1105995" y="179699"/>
                  </a:lnTo>
                  <a:lnTo>
                    <a:pt x="1056973" y="180910"/>
                  </a:lnTo>
                  <a:lnTo>
                    <a:pt x="1007923" y="181285"/>
                  </a:lnTo>
                  <a:lnTo>
                    <a:pt x="958849" y="180972"/>
                  </a:lnTo>
                  <a:lnTo>
                    <a:pt x="909752" y="180119"/>
                  </a:lnTo>
                  <a:lnTo>
                    <a:pt x="860636" y="178872"/>
                  </a:lnTo>
                  <a:lnTo>
                    <a:pt x="811505" y="177378"/>
                  </a:lnTo>
                  <a:lnTo>
                    <a:pt x="762361" y="175786"/>
                  </a:lnTo>
                  <a:lnTo>
                    <a:pt x="713208" y="174242"/>
                  </a:lnTo>
                  <a:lnTo>
                    <a:pt x="664049" y="172893"/>
                  </a:lnTo>
                  <a:lnTo>
                    <a:pt x="614886" y="171887"/>
                  </a:lnTo>
                  <a:lnTo>
                    <a:pt x="565723" y="171371"/>
                  </a:lnTo>
                  <a:lnTo>
                    <a:pt x="516564" y="171493"/>
                  </a:lnTo>
                  <a:lnTo>
                    <a:pt x="467411" y="172398"/>
                  </a:lnTo>
                  <a:lnTo>
                    <a:pt x="418267" y="174236"/>
                  </a:lnTo>
                  <a:lnTo>
                    <a:pt x="369136" y="177152"/>
                  </a:lnTo>
                  <a:lnTo>
                    <a:pt x="320020" y="181295"/>
                  </a:lnTo>
                  <a:lnTo>
                    <a:pt x="268647" y="187367"/>
                  </a:lnTo>
                  <a:lnTo>
                    <a:pt x="217928" y="198059"/>
                  </a:lnTo>
                  <a:lnTo>
                    <a:pt x="170091" y="216085"/>
                  </a:lnTo>
                  <a:lnTo>
                    <a:pt x="127361" y="244160"/>
                  </a:lnTo>
                  <a:lnTo>
                    <a:pt x="95595" y="279888"/>
                  </a:lnTo>
                  <a:lnTo>
                    <a:pt x="71735" y="321963"/>
                  </a:lnTo>
                  <a:lnTo>
                    <a:pt x="54066" y="367872"/>
                  </a:lnTo>
                  <a:lnTo>
                    <a:pt x="40874" y="415102"/>
                  </a:lnTo>
                  <a:lnTo>
                    <a:pt x="29034" y="467058"/>
                  </a:lnTo>
                  <a:lnTo>
                    <a:pt x="19130" y="519558"/>
                  </a:lnTo>
                  <a:lnTo>
                    <a:pt x="11220" y="572509"/>
                  </a:lnTo>
                  <a:lnTo>
                    <a:pt x="5357" y="625818"/>
                  </a:lnTo>
                  <a:lnTo>
                    <a:pt x="1599" y="679391"/>
                  </a:lnTo>
                  <a:lnTo>
                    <a:pt x="0" y="733136"/>
                  </a:lnTo>
                  <a:lnTo>
                    <a:pt x="615" y="786958"/>
                  </a:lnTo>
                  <a:lnTo>
                    <a:pt x="794" y="796233"/>
                  </a:lnTo>
                  <a:lnTo>
                    <a:pt x="1187" y="805627"/>
                  </a:lnTo>
                  <a:lnTo>
                    <a:pt x="1580" y="815211"/>
                  </a:lnTo>
                  <a:lnTo>
                    <a:pt x="4669" y="858520"/>
                  </a:lnTo>
                  <a:lnTo>
                    <a:pt x="18635" y="923874"/>
                  </a:lnTo>
                  <a:lnTo>
                    <a:pt x="62267" y="986627"/>
                  </a:lnTo>
                  <a:lnTo>
                    <a:pt x="99846" y="1006129"/>
                  </a:lnTo>
                  <a:lnTo>
                    <a:pt x="142375" y="1016335"/>
                  </a:lnTo>
                  <a:lnTo>
                    <a:pt x="186872" y="1021237"/>
                  </a:lnTo>
                  <a:lnTo>
                    <a:pt x="230358" y="1024829"/>
                  </a:lnTo>
                  <a:lnTo>
                    <a:pt x="276727" y="1029803"/>
                  </a:lnTo>
                  <a:lnTo>
                    <a:pt x="323139" y="1034438"/>
                  </a:lnTo>
                  <a:lnTo>
                    <a:pt x="369614" y="1038735"/>
                  </a:lnTo>
                  <a:lnTo>
                    <a:pt x="416173" y="1042693"/>
                  </a:lnTo>
                  <a:lnTo>
                    <a:pt x="462839" y="1046313"/>
                  </a:lnTo>
                  <a:lnTo>
                    <a:pt x="509631" y="1049594"/>
                  </a:lnTo>
                  <a:lnTo>
                    <a:pt x="560248" y="1053027"/>
                  </a:lnTo>
                  <a:lnTo>
                    <a:pt x="610953" y="1056048"/>
                  </a:lnTo>
                  <a:lnTo>
                    <a:pt x="661730" y="1058644"/>
                  </a:lnTo>
                  <a:lnTo>
                    <a:pt x="712567" y="1060807"/>
                  </a:lnTo>
                  <a:lnTo>
                    <a:pt x="763450" y="1062525"/>
                  </a:lnTo>
                  <a:lnTo>
                    <a:pt x="814365" y="1063789"/>
                  </a:lnTo>
                  <a:lnTo>
                    <a:pt x="865298" y="1064588"/>
                  </a:lnTo>
                  <a:lnTo>
                    <a:pt x="916236" y="1064912"/>
                  </a:lnTo>
                  <a:lnTo>
                    <a:pt x="967164" y="1064750"/>
                  </a:lnTo>
                  <a:lnTo>
                    <a:pt x="1018070" y="1064092"/>
                  </a:lnTo>
                  <a:lnTo>
                    <a:pt x="1068939" y="1062929"/>
                  </a:lnTo>
                  <a:lnTo>
                    <a:pt x="1095816" y="1062595"/>
                  </a:lnTo>
                  <a:lnTo>
                    <a:pt x="1122406" y="1061786"/>
                  </a:lnTo>
                  <a:lnTo>
                    <a:pt x="1148806" y="1060786"/>
                  </a:lnTo>
                  <a:lnTo>
                    <a:pt x="1175111" y="1059881"/>
                  </a:lnTo>
                  <a:lnTo>
                    <a:pt x="1226369" y="1057086"/>
                  </a:lnTo>
                  <a:lnTo>
                    <a:pt x="1277481" y="1053187"/>
                  </a:lnTo>
                  <a:lnTo>
                    <a:pt x="1328301" y="1047600"/>
                  </a:lnTo>
                  <a:lnTo>
                    <a:pt x="1378681" y="1039740"/>
                  </a:lnTo>
                  <a:lnTo>
                    <a:pt x="1428476" y="1029020"/>
                  </a:lnTo>
                  <a:lnTo>
                    <a:pt x="1478020" y="1013430"/>
                  </a:lnTo>
                  <a:lnTo>
                    <a:pt x="1521742" y="990126"/>
                  </a:lnTo>
                  <a:lnTo>
                    <a:pt x="1557725" y="957154"/>
                  </a:lnTo>
                  <a:lnTo>
                    <a:pt x="1584051" y="912561"/>
                  </a:lnTo>
                  <a:lnTo>
                    <a:pt x="1600263" y="862855"/>
                  </a:lnTo>
                  <a:lnTo>
                    <a:pt x="1610232" y="810814"/>
                  </a:lnTo>
                  <a:lnTo>
                    <a:pt x="1615397" y="757579"/>
                  </a:lnTo>
                  <a:lnTo>
                    <a:pt x="1617197" y="704289"/>
                  </a:lnTo>
                  <a:lnTo>
                    <a:pt x="1617071" y="652084"/>
                  </a:lnTo>
                  <a:close/>
                </a:path>
                <a:path w="1617345" h="1065529">
                  <a:moveTo>
                    <a:pt x="1544935" y="888939"/>
                  </a:moveTo>
                  <a:lnTo>
                    <a:pt x="1521153" y="926747"/>
                  </a:lnTo>
                  <a:lnTo>
                    <a:pt x="1488500" y="953566"/>
                  </a:lnTo>
                  <a:lnTo>
                    <a:pt x="1449298" y="971503"/>
                  </a:lnTo>
                  <a:lnTo>
                    <a:pt x="1405870" y="982665"/>
                  </a:lnTo>
                  <a:lnTo>
                    <a:pt x="1358690" y="991118"/>
                  </a:lnTo>
                  <a:lnTo>
                    <a:pt x="1311242" y="998033"/>
                  </a:lnTo>
                  <a:lnTo>
                    <a:pt x="1263569" y="1003554"/>
                  </a:lnTo>
                  <a:lnTo>
                    <a:pt x="1215714" y="1007827"/>
                  </a:lnTo>
                  <a:lnTo>
                    <a:pt x="1167721" y="1010998"/>
                  </a:lnTo>
                  <a:lnTo>
                    <a:pt x="1119631" y="1013211"/>
                  </a:lnTo>
                  <a:lnTo>
                    <a:pt x="1071488" y="1014611"/>
                  </a:lnTo>
                  <a:lnTo>
                    <a:pt x="1023334" y="1015345"/>
                  </a:lnTo>
                  <a:lnTo>
                    <a:pt x="975213" y="1015558"/>
                  </a:lnTo>
                  <a:lnTo>
                    <a:pt x="923816" y="1015340"/>
                  </a:lnTo>
                  <a:lnTo>
                    <a:pt x="872402" y="1014689"/>
                  </a:lnTo>
                  <a:lnTo>
                    <a:pt x="820976" y="1013602"/>
                  </a:lnTo>
                  <a:lnTo>
                    <a:pt x="769541" y="1012081"/>
                  </a:lnTo>
                  <a:lnTo>
                    <a:pt x="718101" y="1010126"/>
                  </a:lnTo>
                  <a:lnTo>
                    <a:pt x="666661" y="1007735"/>
                  </a:lnTo>
                  <a:lnTo>
                    <a:pt x="615225" y="1004911"/>
                  </a:lnTo>
                  <a:lnTo>
                    <a:pt x="563797" y="1001651"/>
                  </a:lnTo>
                  <a:lnTo>
                    <a:pt x="512380" y="997957"/>
                  </a:lnTo>
                  <a:lnTo>
                    <a:pt x="460980" y="993829"/>
                  </a:lnTo>
                  <a:lnTo>
                    <a:pt x="409599" y="989266"/>
                  </a:lnTo>
                  <a:lnTo>
                    <a:pt x="358243" y="984268"/>
                  </a:lnTo>
                  <a:lnTo>
                    <a:pt x="306915" y="978836"/>
                  </a:lnTo>
                  <a:lnTo>
                    <a:pt x="255620" y="972969"/>
                  </a:lnTo>
                  <a:lnTo>
                    <a:pt x="204361" y="966668"/>
                  </a:lnTo>
                  <a:lnTo>
                    <a:pt x="153142" y="959932"/>
                  </a:lnTo>
                  <a:lnTo>
                    <a:pt x="138378" y="958088"/>
                  </a:lnTo>
                  <a:lnTo>
                    <a:pt x="97516" y="942533"/>
                  </a:lnTo>
                  <a:lnTo>
                    <a:pt x="73974" y="911211"/>
                  </a:lnTo>
                  <a:lnTo>
                    <a:pt x="63480" y="871413"/>
                  </a:lnTo>
                  <a:lnTo>
                    <a:pt x="58329" y="828757"/>
                  </a:lnTo>
                  <a:lnTo>
                    <a:pt x="56273" y="785815"/>
                  </a:lnTo>
                  <a:lnTo>
                    <a:pt x="56551" y="742682"/>
                  </a:lnTo>
                  <a:lnTo>
                    <a:pt x="58400" y="699455"/>
                  </a:lnTo>
                  <a:lnTo>
                    <a:pt x="58400" y="691200"/>
                  </a:lnTo>
                  <a:lnTo>
                    <a:pt x="58400" y="682945"/>
                  </a:lnTo>
                  <a:lnTo>
                    <a:pt x="59416" y="675706"/>
                  </a:lnTo>
                  <a:lnTo>
                    <a:pt x="62448" y="622004"/>
                  </a:lnTo>
                  <a:lnTo>
                    <a:pt x="67028" y="568479"/>
                  </a:lnTo>
                  <a:lnTo>
                    <a:pt x="73699" y="515338"/>
                  </a:lnTo>
                  <a:lnTo>
                    <a:pt x="83004" y="462789"/>
                  </a:lnTo>
                  <a:lnTo>
                    <a:pt x="95484" y="411038"/>
                  </a:lnTo>
                  <a:lnTo>
                    <a:pt x="108597" y="371771"/>
                  </a:lnTo>
                  <a:lnTo>
                    <a:pt x="125710" y="334171"/>
                  </a:lnTo>
                  <a:lnTo>
                    <a:pt x="148062" y="300238"/>
                  </a:lnTo>
                  <a:lnTo>
                    <a:pt x="176891" y="271973"/>
                  </a:lnTo>
                  <a:lnTo>
                    <a:pt x="212483" y="251865"/>
                  </a:lnTo>
                  <a:lnTo>
                    <a:pt x="251789" y="239508"/>
                  </a:lnTo>
                  <a:lnTo>
                    <a:pt x="293049" y="232557"/>
                  </a:lnTo>
                  <a:lnTo>
                    <a:pt x="334498" y="228666"/>
                  </a:lnTo>
                  <a:lnTo>
                    <a:pt x="385301" y="225572"/>
                  </a:lnTo>
                  <a:lnTo>
                    <a:pt x="436103" y="223113"/>
                  </a:lnTo>
                  <a:lnTo>
                    <a:pt x="486894" y="221239"/>
                  </a:lnTo>
                  <a:lnTo>
                    <a:pt x="537662" y="219897"/>
                  </a:lnTo>
                  <a:lnTo>
                    <a:pt x="588398" y="219038"/>
                  </a:lnTo>
                  <a:lnTo>
                    <a:pt x="639091" y="218609"/>
                  </a:lnTo>
                  <a:lnTo>
                    <a:pt x="689731" y="218560"/>
                  </a:lnTo>
                  <a:lnTo>
                    <a:pt x="740307" y="218839"/>
                  </a:lnTo>
                  <a:lnTo>
                    <a:pt x="790809" y="219395"/>
                  </a:lnTo>
                  <a:lnTo>
                    <a:pt x="844816" y="220477"/>
                  </a:lnTo>
                  <a:lnTo>
                    <a:pt x="898660" y="221865"/>
                  </a:lnTo>
                  <a:lnTo>
                    <a:pt x="952379" y="223197"/>
                  </a:lnTo>
                  <a:lnTo>
                    <a:pt x="1006011" y="224110"/>
                  </a:lnTo>
                  <a:lnTo>
                    <a:pt x="1059595" y="224243"/>
                  </a:lnTo>
                  <a:lnTo>
                    <a:pt x="1113171" y="223234"/>
                  </a:lnTo>
                  <a:lnTo>
                    <a:pt x="1166776" y="220723"/>
                  </a:lnTo>
                  <a:lnTo>
                    <a:pt x="1220450" y="216347"/>
                  </a:lnTo>
                  <a:lnTo>
                    <a:pt x="1266045" y="196076"/>
                  </a:lnTo>
                  <a:lnTo>
                    <a:pt x="1286734" y="166833"/>
                  </a:lnTo>
                  <a:lnTo>
                    <a:pt x="1297174" y="152847"/>
                  </a:lnTo>
                  <a:lnTo>
                    <a:pt x="1357539" y="95858"/>
                  </a:lnTo>
                  <a:lnTo>
                    <a:pt x="1399038" y="71609"/>
                  </a:lnTo>
                  <a:lnTo>
                    <a:pt x="1443798" y="54328"/>
                  </a:lnTo>
                  <a:lnTo>
                    <a:pt x="1490721" y="44405"/>
                  </a:lnTo>
                  <a:lnTo>
                    <a:pt x="1538712" y="42230"/>
                  </a:lnTo>
                  <a:lnTo>
                    <a:pt x="1516680" y="64692"/>
                  </a:lnTo>
                  <a:lnTo>
                    <a:pt x="1482381" y="102338"/>
                  </a:lnTo>
                  <a:lnTo>
                    <a:pt x="1445034" y="147703"/>
                  </a:lnTo>
                  <a:lnTo>
                    <a:pt x="1413857" y="193322"/>
                  </a:lnTo>
                  <a:lnTo>
                    <a:pt x="1398069" y="231730"/>
                  </a:lnTo>
                  <a:lnTo>
                    <a:pt x="1406886" y="255463"/>
                  </a:lnTo>
                  <a:lnTo>
                    <a:pt x="1413411" y="258648"/>
                  </a:lnTo>
                  <a:lnTo>
                    <a:pt x="1420412" y="260654"/>
                  </a:lnTo>
                  <a:lnTo>
                    <a:pt x="1427603" y="261874"/>
                  </a:lnTo>
                  <a:lnTo>
                    <a:pt x="1434699" y="262702"/>
                  </a:lnTo>
                  <a:lnTo>
                    <a:pt x="1455176" y="265234"/>
                  </a:lnTo>
                  <a:lnTo>
                    <a:pt x="1494939" y="275775"/>
                  </a:lnTo>
                  <a:lnTo>
                    <a:pt x="1529032" y="306021"/>
                  </a:lnTo>
                  <a:lnTo>
                    <a:pt x="1546312" y="355638"/>
                  </a:lnTo>
                  <a:lnTo>
                    <a:pt x="1556248" y="433499"/>
                  </a:lnTo>
                  <a:lnTo>
                    <a:pt x="1561958" y="484839"/>
                  </a:lnTo>
                  <a:lnTo>
                    <a:pt x="1566876" y="536276"/>
                  </a:lnTo>
                  <a:lnTo>
                    <a:pt x="1570604" y="587859"/>
                  </a:lnTo>
                  <a:lnTo>
                    <a:pt x="1572748" y="639638"/>
                  </a:lnTo>
                  <a:lnTo>
                    <a:pt x="1574099" y="689510"/>
                  </a:lnTo>
                  <a:lnTo>
                    <a:pt x="1573492" y="740614"/>
                  </a:lnTo>
                  <a:lnTo>
                    <a:pt x="1569429" y="791712"/>
                  </a:lnTo>
                  <a:lnTo>
                    <a:pt x="1560410" y="841566"/>
                  </a:lnTo>
                  <a:lnTo>
                    <a:pt x="1544935" y="888939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47700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A6A6A6"/>
                </a:solidFill>
              </a:rPr>
              <a:t>Tip</a:t>
            </a:r>
            <a:r>
              <a:rPr spc="-40" dirty="0">
                <a:solidFill>
                  <a:srgbClr val="A6A6A6"/>
                </a:solidFill>
              </a:rPr>
              <a:t> </a:t>
            </a:r>
            <a:r>
              <a:rPr spc="-5" dirty="0">
                <a:solidFill>
                  <a:srgbClr val="A6A6A6"/>
                </a:solidFill>
              </a:rPr>
              <a:t>no.8</a:t>
            </a:r>
          </a:p>
          <a:p>
            <a:pPr marL="12700">
              <a:lnSpc>
                <a:spcPts val="4105"/>
              </a:lnSpc>
            </a:pPr>
            <a:r>
              <a:rPr spc="-5" dirty="0"/>
              <a:t>Feedback</a:t>
            </a:r>
            <a:r>
              <a:rPr spc="-1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b="0" spc="-100" dirty="0">
                <a:latin typeface="Arial MT"/>
                <a:cs typeface="Arial MT"/>
              </a:rPr>
              <a:t>Take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note,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act</a:t>
            </a:r>
            <a:r>
              <a:rPr b="0" spc="-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on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46176" y="1563624"/>
            <a:ext cx="1306195" cy="70485"/>
            <a:chOff x="646176" y="1563624"/>
            <a:chExt cx="1306195" cy="70485"/>
          </a:xfrm>
        </p:grpSpPr>
        <p:sp>
          <p:nvSpPr>
            <p:cNvPr id="11" name="object 11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1295400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400" y="59436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0" y="59436"/>
                  </a:moveTo>
                  <a:lnTo>
                    <a:pt x="1295400" y="59436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6816" y="2924048"/>
            <a:ext cx="380492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Always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ask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for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feedback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000" spc="-55" dirty="0">
                <a:solidFill>
                  <a:srgbClr val="565656"/>
                </a:solidFill>
                <a:latin typeface="Arial MT"/>
                <a:cs typeface="Arial MT"/>
              </a:rPr>
              <a:t>Take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notes</a:t>
            </a:r>
            <a:r>
              <a:rPr sz="20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every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feedback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you </a:t>
            </a:r>
            <a:r>
              <a:rPr sz="2000" spc="-5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receive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(who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ever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it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comes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from)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 MT"/>
              <a:cs typeface="Arial MT"/>
            </a:endParaRPr>
          </a:p>
          <a:p>
            <a:pPr marL="12700" marR="156845">
              <a:lnSpc>
                <a:spcPct val="100000"/>
              </a:lnSpc>
            </a:pP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Try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act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20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feedback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it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is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20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key </a:t>
            </a:r>
            <a:r>
              <a:rPr sz="2000" spc="-5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factor</a:t>
            </a:r>
            <a:r>
              <a:rPr sz="20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success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30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789045" cy="6858000"/>
            <a:chOff x="0" y="0"/>
            <a:chExt cx="378904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88664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200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7785">
              <a:lnSpc>
                <a:spcPct val="100000"/>
              </a:lnSpc>
              <a:spcBef>
                <a:spcPts val="95"/>
              </a:spcBef>
            </a:pPr>
            <a:r>
              <a:rPr dirty="0"/>
              <a:t>Overview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dirty="0"/>
              <a:t>consulting</a:t>
            </a:r>
            <a:r>
              <a:rPr spc="-25" dirty="0"/>
              <a:t> </a:t>
            </a:r>
            <a:r>
              <a:rPr dirty="0"/>
              <a:t>industry</a:t>
            </a:r>
          </a:p>
          <a:p>
            <a:pPr marL="2585085">
              <a:lnSpc>
                <a:spcPct val="100000"/>
              </a:lnSpc>
            </a:pPr>
            <a:endParaRPr sz="3800"/>
          </a:p>
          <a:p>
            <a:pPr marL="2597785">
              <a:lnSpc>
                <a:spcPct val="100000"/>
              </a:lnSpc>
            </a:pPr>
            <a:r>
              <a:rPr spc="-5" dirty="0"/>
              <a:t>Recruitment</a:t>
            </a:r>
            <a:r>
              <a:rPr spc="5" dirty="0"/>
              <a:t> </a:t>
            </a:r>
            <a:r>
              <a:rPr spc="-5" dirty="0"/>
              <a:t>process</a:t>
            </a:r>
          </a:p>
          <a:p>
            <a:pPr marL="2585085">
              <a:lnSpc>
                <a:spcPct val="100000"/>
              </a:lnSpc>
              <a:spcBef>
                <a:spcPts val="5"/>
              </a:spcBef>
            </a:pPr>
            <a:endParaRPr sz="3800"/>
          </a:p>
          <a:p>
            <a:pPr marL="2597785">
              <a:lnSpc>
                <a:spcPct val="100000"/>
              </a:lnSpc>
            </a:pPr>
            <a:r>
              <a:rPr spc="-5" dirty="0"/>
              <a:t>Getting</a:t>
            </a:r>
            <a:r>
              <a:rPr spc="-10" dirty="0"/>
              <a:t> </a:t>
            </a:r>
            <a:r>
              <a:rPr dirty="0"/>
              <a:t>prepared </a:t>
            </a:r>
            <a:r>
              <a:rPr spc="-5" dirty="0"/>
              <a:t>for</a:t>
            </a:r>
            <a:r>
              <a:rPr spc="-15" dirty="0"/>
              <a:t> </a:t>
            </a:r>
            <a:r>
              <a:rPr dirty="0"/>
              <a:t>interviews</a:t>
            </a:r>
          </a:p>
          <a:p>
            <a:pPr marL="2585085">
              <a:lnSpc>
                <a:spcPct val="100000"/>
              </a:lnSpc>
              <a:spcBef>
                <a:spcPts val="55"/>
              </a:spcBef>
            </a:pPr>
            <a:endParaRPr sz="3750"/>
          </a:p>
          <a:p>
            <a:pPr marL="2597785">
              <a:lnSpc>
                <a:spcPct val="100000"/>
              </a:lnSpc>
            </a:pPr>
            <a:r>
              <a:rPr b="1" spc="-10" dirty="0">
                <a:solidFill>
                  <a:srgbClr val="466CAD"/>
                </a:solidFill>
                <a:latin typeface="Arial"/>
                <a:cs typeface="Arial"/>
              </a:rPr>
              <a:t>Q&amp;A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31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1041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Q&amp;A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4E9681-3B10-D405-2F23-17169FE965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50508" y="1852176"/>
            <a:ext cx="1650750" cy="16507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2B4097F-C69A-4E12-E91C-2E768241D85F}"/>
              </a:ext>
            </a:extLst>
          </p:cNvPr>
          <p:cNvSpPr/>
          <p:nvPr/>
        </p:nvSpPr>
        <p:spPr>
          <a:xfrm>
            <a:off x="7543800" y="3733800"/>
            <a:ext cx="3264167" cy="87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Pinto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6" descr="Roland Berger — Wikipédia">
            <a:extLst>
              <a:ext uri="{FF2B5EF4-FFF2-40B4-BE49-F238E27FC236}">
                <a16:creationId xmlns:a16="http://schemas.microsoft.com/office/drawing/2014/main" id="{A46882EE-5C86-55B1-77D5-4E440586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78" y="4267200"/>
            <a:ext cx="1839410" cy="87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Viktoria Fendrich">
            <a:extLst>
              <a:ext uri="{FF2B5EF4-FFF2-40B4-BE49-F238E27FC236}">
                <a16:creationId xmlns:a16="http://schemas.microsoft.com/office/drawing/2014/main" id="{71C9EACB-5D66-04AE-9EC9-20BD0D5A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5" y="1852176"/>
            <a:ext cx="1650750" cy="16507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2814528-BAC8-2C60-29CC-28B1D87C0336}"/>
              </a:ext>
            </a:extLst>
          </p:cNvPr>
          <p:cNvSpPr/>
          <p:nvPr/>
        </p:nvSpPr>
        <p:spPr>
          <a:xfrm>
            <a:off x="4116997" y="3733800"/>
            <a:ext cx="3264167" cy="87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Viktoria Fendrich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8" descr="Global management consulting | McKinsey &amp; Company">
            <a:extLst>
              <a:ext uri="{FF2B5EF4-FFF2-40B4-BE49-F238E27FC236}">
                <a16:creationId xmlns:a16="http://schemas.microsoft.com/office/drawing/2014/main" id="{D437B3AE-FBFC-3B48-D1B8-1C78AE9D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21" y="4500848"/>
            <a:ext cx="1695518" cy="5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lexis Barnier Despeisse">
            <a:extLst>
              <a:ext uri="{FF2B5EF4-FFF2-40B4-BE49-F238E27FC236}">
                <a16:creationId xmlns:a16="http://schemas.microsoft.com/office/drawing/2014/main" id="{E235F0D9-77EE-9EE5-11B3-41ACE5A8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49" y="1852176"/>
            <a:ext cx="1650750" cy="16507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141EA5-92AA-0C0F-1E1A-0A60B12A2853}"/>
              </a:ext>
            </a:extLst>
          </p:cNvPr>
          <p:cNvSpPr/>
          <p:nvPr/>
        </p:nvSpPr>
        <p:spPr>
          <a:xfrm>
            <a:off x="690194" y="3733800"/>
            <a:ext cx="3264167" cy="87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Alexis Barnier</a:t>
            </a:r>
          </a:p>
        </p:txBody>
      </p:sp>
      <p:pic>
        <p:nvPicPr>
          <p:cNvPr id="27" name="Picture 10" descr="Travailler chez Oliver Wyman | Glassdoor">
            <a:extLst>
              <a:ext uri="{FF2B5EF4-FFF2-40B4-BE49-F238E27FC236}">
                <a16:creationId xmlns:a16="http://schemas.microsoft.com/office/drawing/2014/main" id="{DFB80503-5425-880A-4442-04257BAFB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1" b="40301"/>
          <a:stretch/>
        </p:blipFill>
        <p:spPr bwMode="auto">
          <a:xfrm>
            <a:off x="1050395" y="4584870"/>
            <a:ext cx="2543765" cy="4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0292" y="6416744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3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131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Key</a:t>
            </a:r>
            <a:r>
              <a:rPr spc="-20" dirty="0"/>
              <a:t> </a:t>
            </a:r>
            <a:r>
              <a:rPr spc="-5" dirty="0"/>
              <a:t>objectives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today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708903" y="0"/>
            <a:ext cx="6483350" cy="6858000"/>
            <a:chOff x="5708903" y="0"/>
            <a:chExt cx="6483350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799" y="0"/>
              <a:ext cx="4267199" cy="68579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8903" y="1181100"/>
              <a:ext cx="3168650" cy="3169920"/>
            </a:xfrm>
            <a:custGeom>
              <a:avLst/>
              <a:gdLst/>
              <a:ahLst/>
              <a:cxnLst/>
              <a:rect l="l" t="t" r="r" b="b"/>
              <a:pathLst>
                <a:path w="3168650" h="3169920">
                  <a:moveTo>
                    <a:pt x="1584198" y="0"/>
                  </a:moveTo>
                  <a:lnTo>
                    <a:pt x="1535766" y="726"/>
                  </a:lnTo>
                  <a:lnTo>
                    <a:pt x="1487695" y="2892"/>
                  </a:lnTo>
                  <a:lnTo>
                    <a:pt x="1440007" y="6476"/>
                  </a:lnTo>
                  <a:lnTo>
                    <a:pt x="1392722" y="11458"/>
                  </a:lnTo>
                  <a:lnTo>
                    <a:pt x="1345860" y="17818"/>
                  </a:lnTo>
                  <a:lnTo>
                    <a:pt x="1299443" y="25533"/>
                  </a:lnTo>
                  <a:lnTo>
                    <a:pt x="1253490" y="34585"/>
                  </a:lnTo>
                  <a:lnTo>
                    <a:pt x="1208024" y="44951"/>
                  </a:lnTo>
                  <a:lnTo>
                    <a:pt x="1163064" y="56612"/>
                  </a:lnTo>
                  <a:lnTo>
                    <a:pt x="1118631" y="69546"/>
                  </a:lnTo>
                  <a:lnTo>
                    <a:pt x="1074746" y="83732"/>
                  </a:lnTo>
                  <a:lnTo>
                    <a:pt x="1031430" y="99151"/>
                  </a:lnTo>
                  <a:lnTo>
                    <a:pt x="988703" y="115782"/>
                  </a:lnTo>
                  <a:lnTo>
                    <a:pt x="946586" y="133603"/>
                  </a:lnTo>
                  <a:lnTo>
                    <a:pt x="905100" y="152594"/>
                  </a:lnTo>
                  <a:lnTo>
                    <a:pt x="864265" y="172734"/>
                  </a:lnTo>
                  <a:lnTo>
                    <a:pt x="824103" y="194003"/>
                  </a:lnTo>
                  <a:lnTo>
                    <a:pt x="784634" y="216379"/>
                  </a:lnTo>
                  <a:lnTo>
                    <a:pt x="745878" y="239843"/>
                  </a:lnTo>
                  <a:lnTo>
                    <a:pt x="707857" y="264373"/>
                  </a:lnTo>
                  <a:lnTo>
                    <a:pt x="670590" y="289948"/>
                  </a:lnTo>
                  <a:lnTo>
                    <a:pt x="634100" y="316549"/>
                  </a:lnTo>
                  <a:lnTo>
                    <a:pt x="598406" y="344154"/>
                  </a:lnTo>
                  <a:lnTo>
                    <a:pt x="563529" y="372742"/>
                  </a:lnTo>
                  <a:lnTo>
                    <a:pt x="529491" y="402293"/>
                  </a:lnTo>
                  <a:lnTo>
                    <a:pt x="496311" y="432786"/>
                  </a:lnTo>
                  <a:lnTo>
                    <a:pt x="464010" y="464200"/>
                  </a:lnTo>
                  <a:lnTo>
                    <a:pt x="432609" y="496515"/>
                  </a:lnTo>
                  <a:lnTo>
                    <a:pt x="402130" y="529710"/>
                  </a:lnTo>
                  <a:lnTo>
                    <a:pt x="372591" y="563765"/>
                  </a:lnTo>
                  <a:lnTo>
                    <a:pt x="344015" y="598657"/>
                  </a:lnTo>
                  <a:lnTo>
                    <a:pt x="316422" y="634368"/>
                  </a:lnTo>
                  <a:lnTo>
                    <a:pt x="289833" y="670875"/>
                  </a:lnTo>
                  <a:lnTo>
                    <a:pt x="264268" y="708159"/>
                  </a:lnTo>
                  <a:lnTo>
                    <a:pt x="239749" y="746198"/>
                  </a:lnTo>
                  <a:lnTo>
                    <a:pt x="216295" y="784972"/>
                  </a:lnTo>
                  <a:lnTo>
                    <a:pt x="193927" y="824461"/>
                  </a:lnTo>
                  <a:lnTo>
                    <a:pt x="172667" y="864643"/>
                  </a:lnTo>
                  <a:lnTo>
                    <a:pt x="152535" y="905497"/>
                  </a:lnTo>
                  <a:lnTo>
                    <a:pt x="133552" y="947004"/>
                  </a:lnTo>
                  <a:lnTo>
                    <a:pt x="115738" y="989142"/>
                  </a:lnTo>
                  <a:lnTo>
                    <a:pt x="99114" y="1031891"/>
                  </a:lnTo>
                  <a:lnTo>
                    <a:pt x="83701" y="1075229"/>
                  </a:lnTo>
                  <a:lnTo>
                    <a:pt x="69519" y="1119137"/>
                  </a:lnTo>
                  <a:lnTo>
                    <a:pt x="56590" y="1163593"/>
                  </a:lnTo>
                  <a:lnTo>
                    <a:pt x="44934" y="1208577"/>
                  </a:lnTo>
                  <a:lnTo>
                    <a:pt x="34572" y="1254068"/>
                  </a:lnTo>
                  <a:lnTo>
                    <a:pt x="25524" y="1300045"/>
                  </a:lnTo>
                  <a:lnTo>
                    <a:pt x="17811" y="1346487"/>
                  </a:lnTo>
                  <a:lnTo>
                    <a:pt x="11454" y="1393375"/>
                  </a:lnTo>
                  <a:lnTo>
                    <a:pt x="6474" y="1440687"/>
                  </a:lnTo>
                  <a:lnTo>
                    <a:pt x="2891" y="1488402"/>
                  </a:lnTo>
                  <a:lnTo>
                    <a:pt x="726" y="1536500"/>
                  </a:lnTo>
                  <a:lnTo>
                    <a:pt x="0" y="1584960"/>
                  </a:lnTo>
                  <a:lnTo>
                    <a:pt x="726" y="1633419"/>
                  </a:lnTo>
                  <a:lnTo>
                    <a:pt x="2891" y="1681517"/>
                  </a:lnTo>
                  <a:lnTo>
                    <a:pt x="6474" y="1729232"/>
                  </a:lnTo>
                  <a:lnTo>
                    <a:pt x="11454" y="1776544"/>
                  </a:lnTo>
                  <a:lnTo>
                    <a:pt x="17811" y="1823432"/>
                  </a:lnTo>
                  <a:lnTo>
                    <a:pt x="25524" y="1869874"/>
                  </a:lnTo>
                  <a:lnTo>
                    <a:pt x="34572" y="1915851"/>
                  </a:lnTo>
                  <a:lnTo>
                    <a:pt x="44934" y="1961342"/>
                  </a:lnTo>
                  <a:lnTo>
                    <a:pt x="56590" y="2006326"/>
                  </a:lnTo>
                  <a:lnTo>
                    <a:pt x="69519" y="2050782"/>
                  </a:lnTo>
                  <a:lnTo>
                    <a:pt x="83701" y="2094690"/>
                  </a:lnTo>
                  <a:lnTo>
                    <a:pt x="99114" y="2138028"/>
                  </a:lnTo>
                  <a:lnTo>
                    <a:pt x="115738" y="2180777"/>
                  </a:lnTo>
                  <a:lnTo>
                    <a:pt x="133552" y="2222915"/>
                  </a:lnTo>
                  <a:lnTo>
                    <a:pt x="152535" y="2264422"/>
                  </a:lnTo>
                  <a:lnTo>
                    <a:pt x="172667" y="2305276"/>
                  </a:lnTo>
                  <a:lnTo>
                    <a:pt x="193927" y="2345458"/>
                  </a:lnTo>
                  <a:lnTo>
                    <a:pt x="216295" y="2384947"/>
                  </a:lnTo>
                  <a:lnTo>
                    <a:pt x="239749" y="2423721"/>
                  </a:lnTo>
                  <a:lnTo>
                    <a:pt x="264268" y="2461760"/>
                  </a:lnTo>
                  <a:lnTo>
                    <a:pt x="289833" y="2499044"/>
                  </a:lnTo>
                  <a:lnTo>
                    <a:pt x="316422" y="2535551"/>
                  </a:lnTo>
                  <a:lnTo>
                    <a:pt x="344015" y="2571262"/>
                  </a:lnTo>
                  <a:lnTo>
                    <a:pt x="372591" y="2606154"/>
                  </a:lnTo>
                  <a:lnTo>
                    <a:pt x="402130" y="2640209"/>
                  </a:lnTo>
                  <a:lnTo>
                    <a:pt x="432609" y="2673404"/>
                  </a:lnTo>
                  <a:lnTo>
                    <a:pt x="464010" y="2705719"/>
                  </a:lnTo>
                  <a:lnTo>
                    <a:pt x="496311" y="2737133"/>
                  </a:lnTo>
                  <a:lnTo>
                    <a:pt x="529491" y="2767626"/>
                  </a:lnTo>
                  <a:lnTo>
                    <a:pt x="563529" y="2797177"/>
                  </a:lnTo>
                  <a:lnTo>
                    <a:pt x="598406" y="2825765"/>
                  </a:lnTo>
                  <a:lnTo>
                    <a:pt x="634100" y="2853370"/>
                  </a:lnTo>
                  <a:lnTo>
                    <a:pt x="670590" y="2879971"/>
                  </a:lnTo>
                  <a:lnTo>
                    <a:pt x="707857" y="2905546"/>
                  </a:lnTo>
                  <a:lnTo>
                    <a:pt x="745878" y="2930076"/>
                  </a:lnTo>
                  <a:lnTo>
                    <a:pt x="784634" y="2953540"/>
                  </a:lnTo>
                  <a:lnTo>
                    <a:pt x="824103" y="2975916"/>
                  </a:lnTo>
                  <a:lnTo>
                    <a:pt x="864265" y="2997185"/>
                  </a:lnTo>
                  <a:lnTo>
                    <a:pt x="905100" y="3017325"/>
                  </a:lnTo>
                  <a:lnTo>
                    <a:pt x="946586" y="3036316"/>
                  </a:lnTo>
                  <a:lnTo>
                    <a:pt x="988703" y="3054137"/>
                  </a:lnTo>
                  <a:lnTo>
                    <a:pt x="1031430" y="3070768"/>
                  </a:lnTo>
                  <a:lnTo>
                    <a:pt x="1074746" y="3086187"/>
                  </a:lnTo>
                  <a:lnTo>
                    <a:pt x="1118631" y="3100373"/>
                  </a:lnTo>
                  <a:lnTo>
                    <a:pt x="1163064" y="3113307"/>
                  </a:lnTo>
                  <a:lnTo>
                    <a:pt x="1208024" y="3124968"/>
                  </a:lnTo>
                  <a:lnTo>
                    <a:pt x="1253490" y="3135334"/>
                  </a:lnTo>
                  <a:lnTo>
                    <a:pt x="1299443" y="3144386"/>
                  </a:lnTo>
                  <a:lnTo>
                    <a:pt x="1345860" y="3152101"/>
                  </a:lnTo>
                  <a:lnTo>
                    <a:pt x="1392722" y="3158461"/>
                  </a:lnTo>
                  <a:lnTo>
                    <a:pt x="1440007" y="3163443"/>
                  </a:lnTo>
                  <a:lnTo>
                    <a:pt x="1487695" y="3167027"/>
                  </a:lnTo>
                  <a:lnTo>
                    <a:pt x="1535766" y="3169193"/>
                  </a:lnTo>
                  <a:lnTo>
                    <a:pt x="1584198" y="3169920"/>
                  </a:lnTo>
                  <a:lnTo>
                    <a:pt x="1632629" y="3169193"/>
                  </a:lnTo>
                  <a:lnTo>
                    <a:pt x="1680700" y="3167027"/>
                  </a:lnTo>
                  <a:lnTo>
                    <a:pt x="1728388" y="3163443"/>
                  </a:lnTo>
                  <a:lnTo>
                    <a:pt x="1775673" y="3158461"/>
                  </a:lnTo>
                  <a:lnTo>
                    <a:pt x="1822535" y="3152101"/>
                  </a:lnTo>
                  <a:lnTo>
                    <a:pt x="1868952" y="3144386"/>
                  </a:lnTo>
                  <a:lnTo>
                    <a:pt x="1914905" y="3135334"/>
                  </a:lnTo>
                  <a:lnTo>
                    <a:pt x="1960371" y="3124968"/>
                  </a:lnTo>
                  <a:lnTo>
                    <a:pt x="2005331" y="3113307"/>
                  </a:lnTo>
                  <a:lnTo>
                    <a:pt x="2049764" y="3100373"/>
                  </a:lnTo>
                  <a:lnTo>
                    <a:pt x="2093649" y="3086187"/>
                  </a:lnTo>
                  <a:lnTo>
                    <a:pt x="2136965" y="3070768"/>
                  </a:lnTo>
                  <a:lnTo>
                    <a:pt x="2179692" y="3054137"/>
                  </a:lnTo>
                  <a:lnTo>
                    <a:pt x="2221809" y="3036316"/>
                  </a:lnTo>
                  <a:lnTo>
                    <a:pt x="2263295" y="3017325"/>
                  </a:lnTo>
                  <a:lnTo>
                    <a:pt x="2304130" y="2997185"/>
                  </a:lnTo>
                  <a:lnTo>
                    <a:pt x="2344292" y="2975916"/>
                  </a:lnTo>
                  <a:lnTo>
                    <a:pt x="2383761" y="2953540"/>
                  </a:lnTo>
                  <a:lnTo>
                    <a:pt x="2422517" y="2930076"/>
                  </a:lnTo>
                  <a:lnTo>
                    <a:pt x="2460538" y="2905546"/>
                  </a:lnTo>
                  <a:lnTo>
                    <a:pt x="2497805" y="2879971"/>
                  </a:lnTo>
                  <a:lnTo>
                    <a:pt x="2534295" y="2853370"/>
                  </a:lnTo>
                  <a:lnTo>
                    <a:pt x="2569989" y="2825765"/>
                  </a:lnTo>
                  <a:lnTo>
                    <a:pt x="2604866" y="2797177"/>
                  </a:lnTo>
                  <a:lnTo>
                    <a:pt x="2638904" y="2767626"/>
                  </a:lnTo>
                  <a:lnTo>
                    <a:pt x="2672084" y="2737133"/>
                  </a:lnTo>
                  <a:lnTo>
                    <a:pt x="2704385" y="2705719"/>
                  </a:lnTo>
                  <a:lnTo>
                    <a:pt x="2735786" y="2673404"/>
                  </a:lnTo>
                  <a:lnTo>
                    <a:pt x="2766265" y="2640209"/>
                  </a:lnTo>
                  <a:lnTo>
                    <a:pt x="2795804" y="2606154"/>
                  </a:lnTo>
                  <a:lnTo>
                    <a:pt x="2824380" y="2571262"/>
                  </a:lnTo>
                  <a:lnTo>
                    <a:pt x="2851973" y="2535551"/>
                  </a:lnTo>
                  <a:lnTo>
                    <a:pt x="2878562" y="2499044"/>
                  </a:lnTo>
                  <a:lnTo>
                    <a:pt x="2904127" y="2461760"/>
                  </a:lnTo>
                  <a:lnTo>
                    <a:pt x="2928646" y="2423721"/>
                  </a:lnTo>
                  <a:lnTo>
                    <a:pt x="2952100" y="2384947"/>
                  </a:lnTo>
                  <a:lnTo>
                    <a:pt x="2974468" y="2345458"/>
                  </a:lnTo>
                  <a:lnTo>
                    <a:pt x="2995728" y="2305276"/>
                  </a:lnTo>
                  <a:lnTo>
                    <a:pt x="3015860" y="2264422"/>
                  </a:lnTo>
                  <a:lnTo>
                    <a:pt x="3034843" y="2222915"/>
                  </a:lnTo>
                  <a:lnTo>
                    <a:pt x="3052657" y="2180777"/>
                  </a:lnTo>
                  <a:lnTo>
                    <a:pt x="3069281" y="2138028"/>
                  </a:lnTo>
                  <a:lnTo>
                    <a:pt x="3084694" y="2094690"/>
                  </a:lnTo>
                  <a:lnTo>
                    <a:pt x="3098876" y="2050782"/>
                  </a:lnTo>
                  <a:lnTo>
                    <a:pt x="3111805" y="2006326"/>
                  </a:lnTo>
                  <a:lnTo>
                    <a:pt x="3123461" y="1961342"/>
                  </a:lnTo>
                  <a:lnTo>
                    <a:pt x="3133823" y="1915851"/>
                  </a:lnTo>
                  <a:lnTo>
                    <a:pt x="3142871" y="1869874"/>
                  </a:lnTo>
                  <a:lnTo>
                    <a:pt x="3150584" y="1823432"/>
                  </a:lnTo>
                  <a:lnTo>
                    <a:pt x="3156941" y="1776544"/>
                  </a:lnTo>
                  <a:lnTo>
                    <a:pt x="3161921" y="1729232"/>
                  </a:lnTo>
                  <a:lnTo>
                    <a:pt x="3165504" y="1681517"/>
                  </a:lnTo>
                  <a:lnTo>
                    <a:pt x="3167669" y="1633419"/>
                  </a:lnTo>
                  <a:lnTo>
                    <a:pt x="3168396" y="1584960"/>
                  </a:lnTo>
                  <a:lnTo>
                    <a:pt x="3167669" y="1536500"/>
                  </a:lnTo>
                  <a:lnTo>
                    <a:pt x="3165504" y="1488402"/>
                  </a:lnTo>
                  <a:lnTo>
                    <a:pt x="3161921" y="1440687"/>
                  </a:lnTo>
                  <a:lnTo>
                    <a:pt x="3156941" y="1393375"/>
                  </a:lnTo>
                  <a:lnTo>
                    <a:pt x="3150584" y="1346487"/>
                  </a:lnTo>
                  <a:lnTo>
                    <a:pt x="3142871" y="1300045"/>
                  </a:lnTo>
                  <a:lnTo>
                    <a:pt x="3133823" y="1254068"/>
                  </a:lnTo>
                  <a:lnTo>
                    <a:pt x="3123461" y="1208577"/>
                  </a:lnTo>
                  <a:lnTo>
                    <a:pt x="3111805" y="1163593"/>
                  </a:lnTo>
                  <a:lnTo>
                    <a:pt x="3098876" y="1119137"/>
                  </a:lnTo>
                  <a:lnTo>
                    <a:pt x="3084694" y="1075229"/>
                  </a:lnTo>
                  <a:lnTo>
                    <a:pt x="3069281" y="1031891"/>
                  </a:lnTo>
                  <a:lnTo>
                    <a:pt x="3052657" y="989142"/>
                  </a:lnTo>
                  <a:lnTo>
                    <a:pt x="3034843" y="947004"/>
                  </a:lnTo>
                  <a:lnTo>
                    <a:pt x="3015860" y="905497"/>
                  </a:lnTo>
                  <a:lnTo>
                    <a:pt x="2995728" y="864643"/>
                  </a:lnTo>
                  <a:lnTo>
                    <a:pt x="2974468" y="824461"/>
                  </a:lnTo>
                  <a:lnTo>
                    <a:pt x="2952100" y="784972"/>
                  </a:lnTo>
                  <a:lnTo>
                    <a:pt x="2928646" y="746198"/>
                  </a:lnTo>
                  <a:lnTo>
                    <a:pt x="2904127" y="708159"/>
                  </a:lnTo>
                  <a:lnTo>
                    <a:pt x="2878562" y="670875"/>
                  </a:lnTo>
                  <a:lnTo>
                    <a:pt x="2851973" y="634368"/>
                  </a:lnTo>
                  <a:lnTo>
                    <a:pt x="2824380" y="598657"/>
                  </a:lnTo>
                  <a:lnTo>
                    <a:pt x="2795804" y="563765"/>
                  </a:lnTo>
                  <a:lnTo>
                    <a:pt x="2766265" y="529710"/>
                  </a:lnTo>
                  <a:lnTo>
                    <a:pt x="2735786" y="496515"/>
                  </a:lnTo>
                  <a:lnTo>
                    <a:pt x="2704385" y="464200"/>
                  </a:lnTo>
                  <a:lnTo>
                    <a:pt x="2672084" y="432786"/>
                  </a:lnTo>
                  <a:lnTo>
                    <a:pt x="2638904" y="402293"/>
                  </a:lnTo>
                  <a:lnTo>
                    <a:pt x="2604866" y="372742"/>
                  </a:lnTo>
                  <a:lnTo>
                    <a:pt x="2569989" y="344154"/>
                  </a:lnTo>
                  <a:lnTo>
                    <a:pt x="2534295" y="316549"/>
                  </a:lnTo>
                  <a:lnTo>
                    <a:pt x="2497805" y="289948"/>
                  </a:lnTo>
                  <a:lnTo>
                    <a:pt x="2460538" y="264373"/>
                  </a:lnTo>
                  <a:lnTo>
                    <a:pt x="2422517" y="239843"/>
                  </a:lnTo>
                  <a:lnTo>
                    <a:pt x="2383761" y="216379"/>
                  </a:lnTo>
                  <a:lnTo>
                    <a:pt x="2344292" y="194003"/>
                  </a:lnTo>
                  <a:lnTo>
                    <a:pt x="2304130" y="172734"/>
                  </a:lnTo>
                  <a:lnTo>
                    <a:pt x="2263295" y="152594"/>
                  </a:lnTo>
                  <a:lnTo>
                    <a:pt x="2221809" y="133603"/>
                  </a:lnTo>
                  <a:lnTo>
                    <a:pt x="2179692" y="115782"/>
                  </a:lnTo>
                  <a:lnTo>
                    <a:pt x="2136965" y="99151"/>
                  </a:lnTo>
                  <a:lnTo>
                    <a:pt x="2093649" y="83732"/>
                  </a:lnTo>
                  <a:lnTo>
                    <a:pt x="2049764" y="69546"/>
                  </a:lnTo>
                  <a:lnTo>
                    <a:pt x="2005331" y="56612"/>
                  </a:lnTo>
                  <a:lnTo>
                    <a:pt x="1960371" y="44951"/>
                  </a:lnTo>
                  <a:lnTo>
                    <a:pt x="1914905" y="34585"/>
                  </a:lnTo>
                  <a:lnTo>
                    <a:pt x="1868952" y="25533"/>
                  </a:lnTo>
                  <a:lnTo>
                    <a:pt x="1822535" y="17818"/>
                  </a:lnTo>
                  <a:lnTo>
                    <a:pt x="1775673" y="11458"/>
                  </a:lnTo>
                  <a:lnTo>
                    <a:pt x="1728388" y="6476"/>
                  </a:lnTo>
                  <a:lnTo>
                    <a:pt x="1680700" y="2892"/>
                  </a:lnTo>
                  <a:lnTo>
                    <a:pt x="1632629" y="726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402146" y="2024125"/>
            <a:ext cx="345440" cy="606425"/>
          </a:xfrm>
          <a:custGeom>
            <a:avLst/>
            <a:gdLst/>
            <a:ahLst/>
            <a:cxnLst/>
            <a:rect l="l" t="t" r="r" b="b"/>
            <a:pathLst>
              <a:path w="345439" h="606425">
                <a:moveTo>
                  <a:pt x="283744" y="55458"/>
                </a:moveTo>
                <a:lnTo>
                  <a:pt x="274391" y="66984"/>
                </a:lnTo>
                <a:lnTo>
                  <a:pt x="276530" y="133834"/>
                </a:lnTo>
                <a:lnTo>
                  <a:pt x="278057" y="180306"/>
                </a:lnTo>
                <a:lnTo>
                  <a:pt x="286440" y="430010"/>
                </a:lnTo>
                <a:lnTo>
                  <a:pt x="288082" y="479950"/>
                </a:lnTo>
                <a:lnTo>
                  <a:pt x="289688" y="529891"/>
                </a:lnTo>
                <a:lnTo>
                  <a:pt x="291248" y="579832"/>
                </a:lnTo>
                <a:lnTo>
                  <a:pt x="300316" y="599422"/>
                </a:lnTo>
                <a:lnTo>
                  <a:pt x="319085" y="605952"/>
                </a:lnTo>
                <a:lnTo>
                  <a:pt x="337433" y="599422"/>
                </a:lnTo>
                <a:lnTo>
                  <a:pt x="345237" y="579832"/>
                </a:lnTo>
                <a:lnTo>
                  <a:pt x="343677" y="529891"/>
                </a:lnTo>
                <a:lnTo>
                  <a:pt x="342071" y="479950"/>
                </a:lnTo>
                <a:lnTo>
                  <a:pt x="338763" y="380070"/>
                </a:lnTo>
                <a:lnTo>
                  <a:pt x="331953" y="177458"/>
                </a:lnTo>
                <a:lnTo>
                  <a:pt x="330406" y="130363"/>
                </a:lnTo>
                <a:lnTo>
                  <a:pt x="328082" y="57433"/>
                </a:lnTo>
                <a:lnTo>
                  <a:pt x="300245" y="57433"/>
                </a:lnTo>
                <a:lnTo>
                  <a:pt x="283744" y="55458"/>
                </a:lnTo>
                <a:close/>
              </a:path>
              <a:path w="345439" h="606425">
                <a:moveTo>
                  <a:pt x="277468" y="0"/>
                </a:moveTo>
                <a:lnTo>
                  <a:pt x="236696" y="25835"/>
                </a:lnTo>
                <a:lnTo>
                  <a:pt x="220386" y="48447"/>
                </a:lnTo>
                <a:lnTo>
                  <a:pt x="185518" y="91553"/>
                </a:lnTo>
                <a:lnTo>
                  <a:pt x="168190" y="112745"/>
                </a:lnTo>
                <a:lnTo>
                  <a:pt x="150651" y="133834"/>
                </a:lnTo>
                <a:lnTo>
                  <a:pt x="115026" y="177458"/>
                </a:lnTo>
                <a:lnTo>
                  <a:pt x="79085" y="220760"/>
                </a:lnTo>
                <a:lnTo>
                  <a:pt x="6678" y="306837"/>
                </a:lnTo>
                <a:lnTo>
                  <a:pt x="0" y="327340"/>
                </a:lnTo>
                <a:lnTo>
                  <a:pt x="8928" y="345315"/>
                </a:lnTo>
                <a:lnTo>
                  <a:pt x="26292" y="353600"/>
                </a:lnTo>
                <a:lnTo>
                  <a:pt x="44921" y="345034"/>
                </a:lnTo>
                <a:lnTo>
                  <a:pt x="107135" y="270695"/>
                </a:lnTo>
                <a:lnTo>
                  <a:pt x="199665" y="158631"/>
                </a:lnTo>
                <a:lnTo>
                  <a:pt x="274391" y="66984"/>
                </a:lnTo>
                <a:lnTo>
                  <a:pt x="273994" y="54287"/>
                </a:lnTo>
                <a:lnTo>
                  <a:pt x="272127" y="54058"/>
                </a:lnTo>
                <a:lnTo>
                  <a:pt x="273959" y="53142"/>
                </a:lnTo>
                <a:lnTo>
                  <a:pt x="273251" y="30475"/>
                </a:lnTo>
                <a:lnTo>
                  <a:pt x="327239" y="30475"/>
                </a:lnTo>
                <a:lnTo>
                  <a:pt x="324604" y="19299"/>
                </a:lnTo>
                <a:lnTo>
                  <a:pt x="318804" y="11080"/>
                </a:lnTo>
                <a:lnTo>
                  <a:pt x="310474" y="5820"/>
                </a:lnTo>
                <a:lnTo>
                  <a:pt x="300245" y="3516"/>
                </a:lnTo>
                <a:lnTo>
                  <a:pt x="288962" y="1498"/>
                </a:lnTo>
                <a:lnTo>
                  <a:pt x="277468" y="0"/>
                </a:lnTo>
                <a:close/>
              </a:path>
              <a:path w="345439" h="606425">
                <a:moveTo>
                  <a:pt x="273994" y="54287"/>
                </a:moveTo>
                <a:lnTo>
                  <a:pt x="274391" y="66984"/>
                </a:lnTo>
                <a:lnTo>
                  <a:pt x="283744" y="55458"/>
                </a:lnTo>
                <a:lnTo>
                  <a:pt x="273994" y="54287"/>
                </a:lnTo>
                <a:close/>
              </a:path>
              <a:path w="345439" h="606425">
                <a:moveTo>
                  <a:pt x="290245" y="47446"/>
                </a:moveTo>
                <a:lnTo>
                  <a:pt x="283744" y="55458"/>
                </a:lnTo>
                <a:lnTo>
                  <a:pt x="300245" y="57433"/>
                </a:lnTo>
                <a:lnTo>
                  <a:pt x="290245" y="47446"/>
                </a:lnTo>
                <a:close/>
              </a:path>
              <a:path w="345439" h="606425">
                <a:moveTo>
                  <a:pt x="327731" y="46210"/>
                </a:moveTo>
                <a:lnTo>
                  <a:pt x="291248" y="46210"/>
                </a:lnTo>
                <a:lnTo>
                  <a:pt x="290245" y="47446"/>
                </a:lnTo>
                <a:lnTo>
                  <a:pt x="300245" y="57433"/>
                </a:lnTo>
                <a:lnTo>
                  <a:pt x="328082" y="57433"/>
                </a:lnTo>
                <a:lnTo>
                  <a:pt x="327731" y="46210"/>
                </a:lnTo>
                <a:close/>
              </a:path>
              <a:path w="345439" h="606425">
                <a:moveTo>
                  <a:pt x="289645" y="46847"/>
                </a:moveTo>
                <a:lnTo>
                  <a:pt x="285622" y="48447"/>
                </a:lnTo>
                <a:lnTo>
                  <a:pt x="278873" y="50684"/>
                </a:lnTo>
                <a:lnTo>
                  <a:pt x="273959" y="53142"/>
                </a:lnTo>
                <a:lnTo>
                  <a:pt x="273994" y="54287"/>
                </a:lnTo>
                <a:lnTo>
                  <a:pt x="283744" y="55458"/>
                </a:lnTo>
                <a:lnTo>
                  <a:pt x="290245" y="47446"/>
                </a:lnTo>
                <a:lnTo>
                  <a:pt x="289645" y="46847"/>
                </a:lnTo>
                <a:close/>
              </a:path>
              <a:path w="345439" h="606425">
                <a:moveTo>
                  <a:pt x="273959" y="53142"/>
                </a:moveTo>
                <a:lnTo>
                  <a:pt x="272127" y="54058"/>
                </a:lnTo>
                <a:lnTo>
                  <a:pt x="273994" y="54287"/>
                </a:lnTo>
                <a:lnTo>
                  <a:pt x="273959" y="53142"/>
                </a:lnTo>
                <a:close/>
              </a:path>
              <a:path w="345439" h="606425">
                <a:moveTo>
                  <a:pt x="273251" y="30475"/>
                </a:moveTo>
                <a:lnTo>
                  <a:pt x="273959" y="53142"/>
                </a:lnTo>
                <a:lnTo>
                  <a:pt x="278873" y="50684"/>
                </a:lnTo>
                <a:lnTo>
                  <a:pt x="285622" y="48447"/>
                </a:lnTo>
                <a:lnTo>
                  <a:pt x="289645" y="46847"/>
                </a:lnTo>
                <a:lnTo>
                  <a:pt x="273251" y="30475"/>
                </a:lnTo>
                <a:close/>
              </a:path>
              <a:path w="345439" h="606425">
                <a:moveTo>
                  <a:pt x="291248" y="46210"/>
                </a:moveTo>
                <a:lnTo>
                  <a:pt x="289645" y="46847"/>
                </a:lnTo>
                <a:lnTo>
                  <a:pt x="290245" y="47446"/>
                </a:lnTo>
                <a:lnTo>
                  <a:pt x="291248" y="46210"/>
                </a:lnTo>
                <a:close/>
              </a:path>
              <a:path w="345439" h="606425">
                <a:moveTo>
                  <a:pt x="327239" y="30475"/>
                </a:moveTo>
                <a:lnTo>
                  <a:pt x="273251" y="30475"/>
                </a:lnTo>
                <a:lnTo>
                  <a:pt x="289645" y="46847"/>
                </a:lnTo>
                <a:lnTo>
                  <a:pt x="291248" y="46210"/>
                </a:lnTo>
                <a:lnTo>
                  <a:pt x="327731" y="46210"/>
                </a:lnTo>
                <a:lnTo>
                  <a:pt x="327239" y="30475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56892" y="2003069"/>
            <a:ext cx="4987290" cy="43599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65"/>
              </a:spcBef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</a:t>
            </a:r>
            <a:r>
              <a:rPr sz="1800" b="1" spc="-9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better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understanding</a:t>
            </a:r>
            <a:r>
              <a:rPr sz="1800" b="1" spc="-3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Consulting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Day</a:t>
            </a:r>
            <a:r>
              <a:rPr sz="16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to day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job</a:t>
            </a:r>
            <a:endParaRPr sz="1600">
              <a:latin typeface="Arial MT"/>
              <a:cs typeface="Arial MT"/>
            </a:endParaRPr>
          </a:p>
          <a:p>
            <a:pPr marL="12700" marR="459105">
              <a:lnSpc>
                <a:spcPct val="131300"/>
              </a:lnSpc>
              <a:spcBef>
                <a:spcPts val="5"/>
              </a:spcBef>
            </a:pP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Overview</a:t>
            </a:r>
            <a:r>
              <a:rPr sz="16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over</a:t>
            </a:r>
            <a:r>
              <a:rPr sz="16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16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consulting</a:t>
            </a:r>
            <a:r>
              <a:rPr sz="16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firms</a:t>
            </a:r>
            <a:r>
              <a:rPr sz="16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“Insiders’</a:t>
            </a:r>
            <a:r>
              <a:rPr sz="1600" spc="-5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view” </a:t>
            </a:r>
            <a:r>
              <a:rPr sz="1600" spc="-4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Career</a:t>
            </a:r>
            <a:r>
              <a:rPr sz="16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opportunities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</a:t>
            </a:r>
            <a:r>
              <a:rPr sz="1800" b="1" spc="-7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better</a:t>
            </a:r>
            <a:r>
              <a:rPr sz="1800"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knowledge</a:t>
            </a:r>
            <a:r>
              <a:rPr sz="1800" b="1" spc="-4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of</a:t>
            </a:r>
            <a:r>
              <a:rPr sz="1800"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enrollment</a:t>
            </a:r>
            <a:r>
              <a:rPr sz="1800"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Enrollment</a:t>
            </a:r>
            <a:r>
              <a:rPr sz="16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process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Driver tree/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Issue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analysis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  <a:spcBef>
                <a:spcPts val="1475"/>
              </a:spcBef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Key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tips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be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successful</a:t>
            </a:r>
            <a:r>
              <a:rPr sz="1800" b="1" spc="2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at your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interviews</a:t>
            </a:r>
            <a:endParaRPr sz="1800">
              <a:latin typeface="Arial"/>
              <a:cs typeface="Arial"/>
            </a:endParaRPr>
          </a:p>
          <a:p>
            <a:pPr marL="12700" marR="2026285">
              <a:lnSpc>
                <a:spcPct val="131300"/>
              </a:lnSpc>
              <a:spcBef>
                <a:spcPts val="254"/>
              </a:spcBef>
            </a:pPr>
            <a:r>
              <a:rPr sz="1600" spc="-20" dirty="0">
                <a:solidFill>
                  <a:srgbClr val="565656"/>
                </a:solidFill>
                <a:latin typeface="Arial MT"/>
                <a:cs typeface="Arial MT"/>
              </a:rPr>
              <a:t>Tips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 to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succeed</a:t>
            </a:r>
            <a:r>
              <a:rPr sz="16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at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case cracking </a:t>
            </a:r>
            <a:r>
              <a:rPr sz="1600" spc="-4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565656"/>
                </a:solidFill>
                <a:latin typeface="Arial MT"/>
                <a:cs typeface="Arial MT"/>
              </a:rPr>
              <a:t>Tips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 to</a:t>
            </a:r>
            <a:r>
              <a:rPr sz="16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good "fit"</a:t>
            </a:r>
            <a:r>
              <a:rPr sz="16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session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99645" y="3923483"/>
            <a:ext cx="378460" cy="603250"/>
          </a:xfrm>
          <a:custGeom>
            <a:avLst/>
            <a:gdLst/>
            <a:ahLst/>
            <a:cxnLst/>
            <a:rect l="l" t="t" r="r" b="b"/>
            <a:pathLst>
              <a:path w="378460" h="603250">
                <a:moveTo>
                  <a:pt x="260047" y="54047"/>
                </a:moveTo>
                <a:lnTo>
                  <a:pt x="158113" y="54047"/>
                </a:lnTo>
                <a:lnTo>
                  <a:pt x="195497" y="64250"/>
                </a:lnTo>
                <a:lnTo>
                  <a:pt x="222624" y="91813"/>
                </a:lnTo>
                <a:lnTo>
                  <a:pt x="234142" y="137368"/>
                </a:lnTo>
                <a:lnTo>
                  <a:pt x="226679" y="183232"/>
                </a:lnTo>
                <a:lnTo>
                  <a:pt x="207678" y="227195"/>
                </a:lnTo>
                <a:lnTo>
                  <a:pt x="184588" y="267048"/>
                </a:lnTo>
                <a:lnTo>
                  <a:pt x="159205" y="307484"/>
                </a:lnTo>
                <a:lnTo>
                  <a:pt x="134038" y="347919"/>
                </a:lnTo>
                <a:lnTo>
                  <a:pt x="59289" y="469226"/>
                </a:lnTo>
                <a:lnTo>
                  <a:pt x="51739" y="481036"/>
                </a:lnTo>
                <a:lnTo>
                  <a:pt x="44188" y="492953"/>
                </a:lnTo>
                <a:lnTo>
                  <a:pt x="36637" y="505080"/>
                </a:lnTo>
                <a:lnTo>
                  <a:pt x="29086" y="517525"/>
                </a:lnTo>
                <a:lnTo>
                  <a:pt x="22216" y="528704"/>
                </a:lnTo>
                <a:lnTo>
                  <a:pt x="16081" y="540411"/>
                </a:lnTo>
                <a:lnTo>
                  <a:pt x="12275" y="552678"/>
                </a:lnTo>
                <a:lnTo>
                  <a:pt x="12305" y="565824"/>
                </a:lnTo>
                <a:lnTo>
                  <a:pt x="21202" y="585356"/>
                </a:lnTo>
                <a:lnTo>
                  <a:pt x="37336" y="596571"/>
                </a:lnTo>
                <a:lnTo>
                  <a:pt x="57454" y="601678"/>
                </a:lnTo>
                <a:lnTo>
                  <a:pt x="78307" y="602888"/>
                </a:lnTo>
                <a:lnTo>
                  <a:pt x="352392" y="593903"/>
                </a:lnTo>
                <a:lnTo>
                  <a:pt x="371908" y="584847"/>
                </a:lnTo>
                <a:lnTo>
                  <a:pt x="378413" y="566104"/>
                </a:lnTo>
                <a:lnTo>
                  <a:pt x="374724" y="555714"/>
                </a:lnTo>
                <a:lnTo>
                  <a:pt x="68241" y="555714"/>
                </a:lnTo>
                <a:lnTo>
                  <a:pt x="59289" y="550096"/>
                </a:lnTo>
                <a:lnTo>
                  <a:pt x="57054" y="547851"/>
                </a:lnTo>
                <a:lnTo>
                  <a:pt x="74081" y="547851"/>
                </a:lnTo>
                <a:lnTo>
                  <a:pt x="75372" y="545745"/>
                </a:lnTo>
                <a:lnTo>
                  <a:pt x="79409" y="538181"/>
                </a:lnTo>
                <a:lnTo>
                  <a:pt x="81664" y="533249"/>
                </a:lnTo>
                <a:lnTo>
                  <a:pt x="86681" y="525667"/>
                </a:lnTo>
                <a:lnTo>
                  <a:pt x="91593" y="518086"/>
                </a:lnTo>
                <a:lnTo>
                  <a:pt x="96295" y="510504"/>
                </a:lnTo>
                <a:lnTo>
                  <a:pt x="100682" y="502922"/>
                </a:lnTo>
                <a:lnTo>
                  <a:pt x="116799" y="476808"/>
                </a:lnTo>
                <a:lnTo>
                  <a:pt x="149453" y="424578"/>
                </a:lnTo>
                <a:lnTo>
                  <a:pt x="165570" y="398462"/>
                </a:lnTo>
                <a:lnTo>
                  <a:pt x="190529" y="359986"/>
                </a:lnTo>
                <a:lnTo>
                  <a:pt x="215973" y="321133"/>
                </a:lnTo>
                <a:lnTo>
                  <a:pt x="240235" y="281523"/>
                </a:lnTo>
                <a:lnTo>
                  <a:pt x="261652" y="240780"/>
                </a:lnTo>
                <a:lnTo>
                  <a:pt x="278560" y="198525"/>
                </a:lnTo>
                <a:lnTo>
                  <a:pt x="287123" y="154555"/>
                </a:lnTo>
                <a:lnTo>
                  <a:pt x="284990" y="109525"/>
                </a:lnTo>
                <a:lnTo>
                  <a:pt x="270691" y="67439"/>
                </a:lnTo>
                <a:lnTo>
                  <a:pt x="260047" y="54047"/>
                </a:lnTo>
                <a:close/>
              </a:path>
              <a:path w="378460" h="603250">
                <a:moveTo>
                  <a:pt x="57054" y="547851"/>
                </a:moveTo>
                <a:lnTo>
                  <a:pt x="59289" y="550096"/>
                </a:lnTo>
                <a:lnTo>
                  <a:pt x="68241" y="555714"/>
                </a:lnTo>
                <a:lnTo>
                  <a:pt x="71124" y="552678"/>
                </a:lnTo>
                <a:lnTo>
                  <a:pt x="73394" y="548974"/>
                </a:lnTo>
                <a:lnTo>
                  <a:pt x="62646" y="548974"/>
                </a:lnTo>
                <a:lnTo>
                  <a:pt x="57054" y="547851"/>
                </a:lnTo>
                <a:close/>
              </a:path>
              <a:path w="378460" h="603250">
                <a:moveTo>
                  <a:pt x="352392" y="539989"/>
                </a:moveTo>
                <a:lnTo>
                  <a:pt x="97590" y="548027"/>
                </a:lnTo>
                <a:lnTo>
                  <a:pt x="82032" y="548798"/>
                </a:lnTo>
                <a:lnTo>
                  <a:pt x="73833" y="548974"/>
                </a:lnTo>
                <a:lnTo>
                  <a:pt x="73394" y="548974"/>
                </a:lnTo>
                <a:lnTo>
                  <a:pt x="71124" y="552678"/>
                </a:lnTo>
                <a:lnTo>
                  <a:pt x="68241" y="555714"/>
                </a:lnTo>
                <a:lnTo>
                  <a:pt x="374724" y="555714"/>
                </a:lnTo>
                <a:lnTo>
                  <a:pt x="371908" y="547782"/>
                </a:lnTo>
                <a:lnTo>
                  <a:pt x="352392" y="539989"/>
                </a:lnTo>
                <a:close/>
              </a:path>
              <a:path w="378460" h="603250">
                <a:moveTo>
                  <a:pt x="66002" y="547851"/>
                </a:moveTo>
                <a:lnTo>
                  <a:pt x="57054" y="547851"/>
                </a:lnTo>
                <a:lnTo>
                  <a:pt x="62646" y="548974"/>
                </a:lnTo>
                <a:lnTo>
                  <a:pt x="64885" y="548974"/>
                </a:lnTo>
                <a:lnTo>
                  <a:pt x="66002" y="547851"/>
                </a:lnTo>
                <a:close/>
              </a:path>
              <a:path w="378460" h="603250">
                <a:moveTo>
                  <a:pt x="66002" y="547851"/>
                </a:moveTo>
                <a:lnTo>
                  <a:pt x="64885" y="548974"/>
                </a:lnTo>
                <a:lnTo>
                  <a:pt x="72716" y="548974"/>
                </a:lnTo>
                <a:lnTo>
                  <a:pt x="66002" y="547851"/>
                </a:lnTo>
                <a:close/>
              </a:path>
              <a:path w="378460" h="603250">
                <a:moveTo>
                  <a:pt x="74081" y="547851"/>
                </a:moveTo>
                <a:lnTo>
                  <a:pt x="66002" y="547851"/>
                </a:lnTo>
                <a:lnTo>
                  <a:pt x="72716" y="548974"/>
                </a:lnTo>
                <a:lnTo>
                  <a:pt x="73394" y="548974"/>
                </a:lnTo>
                <a:lnTo>
                  <a:pt x="74081" y="547851"/>
                </a:lnTo>
                <a:close/>
              </a:path>
              <a:path w="378460" h="603250">
                <a:moveTo>
                  <a:pt x="154140" y="0"/>
                </a:moveTo>
                <a:lnTo>
                  <a:pt x="104460" y="4071"/>
                </a:lnTo>
                <a:lnTo>
                  <a:pt x="56283" y="17094"/>
                </a:lnTo>
                <a:lnTo>
                  <a:pt x="13424" y="35670"/>
                </a:lnTo>
                <a:lnTo>
                  <a:pt x="0" y="51888"/>
                </a:lnTo>
                <a:lnTo>
                  <a:pt x="3355" y="71048"/>
                </a:lnTo>
                <a:lnTo>
                  <a:pt x="18458" y="84309"/>
                </a:lnTo>
                <a:lnTo>
                  <a:pt x="40271" y="82828"/>
                </a:lnTo>
                <a:lnTo>
                  <a:pt x="74916" y="67812"/>
                </a:lnTo>
                <a:lnTo>
                  <a:pt x="116058" y="56726"/>
                </a:lnTo>
                <a:lnTo>
                  <a:pt x="158113" y="54047"/>
                </a:lnTo>
                <a:lnTo>
                  <a:pt x="260047" y="54047"/>
                </a:lnTo>
                <a:lnTo>
                  <a:pt x="242759" y="32296"/>
                </a:lnTo>
                <a:lnTo>
                  <a:pt x="201510" y="8275"/>
                </a:lnTo>
                <a:lnTo>
                  <a:pt x="15414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3080" y="5371101"/>
            <a:ext cx="431800" cy="617220"/>
          </a:xfrm>
          <a:custGeom>
            <a:avLst/>
            <a:gdLst/>
            <a:ahLst/>
            <a:cxnLst/>
            <a:rect l="l" t="t" r="r" b="b"/>
            <a:pathLst>
              <a:path w="431800" h="617220">
                <a:moveTo>
                  <a:pt x="27189" y="488619"/>
                </a:moveTo>
                <a:lnTo>
                  <a:pt x="9232" y="496987"/>
                </a:lnTo>
                <a:lnTo>
                  <a:pt x="0" y="515832"/>
                </a:lnTo>
                <a:lnTo>
                  <a:pt x="6906" y="537733"/>
                </a:lnTo>
                <a:lnTo>
                  <a:pt x="40424" y="569682"/>
                </a:lnTo>
                <a:lnTo>
                  <a:pt x="79212" y="593037"/>
                </a:lnTo>
                <a:lnTo>
                  <a:pt x="121846" y="608328"/>
                </a:lnTo>
                <a:lnTo>
                  <a:pt x="166901" y="616084"/>
                </a:lnTo>
                <a:lnTo>
                  <a:pt x="212952" y="616834"/>
                </a:lnTo>
                <a:lnTo>
                  <a:pt x="258577" y="611108"/>
                </a:lnTo>
                <a:lnTo>
                  <a:pt x="302349" y="599436"/>
                </a:lnTo>
                <a:lnTo>
                  <a:pt x="342589" y="583338"/>
                </a:lnTo>
                <a:lnTo>
                  <a:pt x="377123" y="562327"/>
                </a:lnTo>
                <a:lnTo>
                  <a:pt x="202040" y="562327"/>
                </a:lnTo>
                <a:lnTo>
                  <a:pt x="158372" y="559185"/>
                </a:lnTo>
                <a:lnTo>
                  <a:pt x="116678" y="547835"/>
                </a:lnTo>
                <a:lnTo>
                  <a:pt x="78768" y="527687"/>
                </a:lnTo>
                <a:lnTo>
                  <a:pt x="46454" y="498151"/>
                </a:lnTo>
                <a:lnTo>
                  <a:pt x="27189" y="488619"/>
                </a:lnTo>
                <a:close/>
              </a:path>
              <a:path w="431800" h="617220">
                <a:moveTo>
                  <a:pt x="376271" y="326617"/>
                </a:moveTo>
                <a:lnTo>
                  <a:pt x="244737" y="326617"/>
                </a:lnTo>
                <a:lnTo>
                  <a:pt x="286065" y="334002"/>
                </a:lnTo>
                <a:lnTo>
                  <a:pt x="323031" y="353610"/>
                </a:lnTo>
                <a:lnTo>
                  <a:pt x="352366" y="385224"/>
                </a:lnTo>
                <a:lnTo>
                  <a:pt x="370540" y="423062"/>
                </a:lnTo>
                <a:lnTo>
                  <a:pt x="375630" y="464392"/>
                </a:lnTo>
                <a:lnTo>
                  <a:pt x="370613" y="485200"/>
                </a:lnTo>
                <a:lnTo>
                  <a:pt x="344877" y="516778"/>
                </a:lnTo>
                <a:lnTo>
                  <a:pt x="288052" y="546355"/>
                </a:lnTo>
                <a:lnTo>
                  <a:pt x="245870" y="557854"/>
                </a:lnTo>
                <a:lnTo>
                  <a:pt x="202040" y="562327"/>
                </a:lnTo>
                <a:lnTo>
                  <a:pt x="377123" y="562327"/>
                </a:lnTo>
                <a:lnTo>
                  <a:pt x="379993" y="560581"/>
                </a:lnTo>
                <a:lnTo>
                  <a:pt x="409977" y="530184"/>
                </a:lnTo>
                <a:lnTo>
                  <a:pt x="427959" y="491165"/>
                </a:lnTo>
                <a:lnTo>
                  <a:pt x="431587" y="446854"/>
                </a:lnTo>
                <a:lnTo>
                  <a:pt x="422888" y="402980"/>
                </a:lnTo>
                <a:lnTo>
                  <a:pt x="403933" y="362160"/>
                </a:lnTo>
                <a:lnTo>
                  <a:pt x="376792" y="327018"/>
                </a:lnTo>
                <a:lnTo>
                  <a:pt x="376271" y="326617"/>
                </a:lnTo>
                <a:close/>
              </a:path>
              <a:path w="431800" h="617220">
                <a:moveTo>
                  <a:pt x="340078" y="56639"/>
                </a:moveTo>
                <a:lnTo>
                  <a:pt x="191180" y="56639"/>
                </a:lnTo>
                <a:lnTo>
                  <a:pt x="234068" y="56982"/>
                </a:lnTo>
                <a:lnTo>
                  <a:pt x="274331" y="72633"/>
                </a:lnTo>
                <a:lnTo>
                  <a:pt x="307001" y="103478"/>
                </a:lnTo>
                <a:lnTo>
                  <a:pt x="325159" y="139824"/>
                </a:lnTo>
                <a:lnTo>
                  <a:pt x="327941" y="153535"/>
                </a:lnTo>
                <a:lnTo>
                  <a:pt x="327031" y="169588"/>
                </a:lnTo>
                <a:lnTo>
                  <a:pt x="301187" y="205950"/>
                </a:lnTo>
                <a:lnTo>
                  <a:pt x="243320" y="247127"/>
                </a:lnTo>
                <a:lnTo>
                  <a:pt x="180218" y="280450"/>
                </a:lnTo>
                <a:lnTo>
                  <a:pt x="167149" y="295492"/>
                </a:lnTo>
                <a:lnTo>
                  <a:pt x="169021" y="314356"/>
                </a:lnTo>
                <a:lnTo>
                  <a:pt x="182017" y="329072"/>
                </a:lnTo>
                <a:lnTo>
                  <a:pt x="202319" y="331674"/>
                </a:lnTo>
                <a:lnTo>
                  <a:pt x="221862" y="329344"/>
                </a:lnTo>
                <a:lnTo>
                  <a:pt x="209295" y="329344"/>
                </a:lnTo>
                <a:lnTo>
                  <a:pt x="203388" y="316266"/>
                </a:lnTo>
                <a:lnTo>
                  <a:pt x="197809" y="303296"/>
                </a:lnTo>
                <a:lnTo>
                  <a:pt x="192448" y="290544"/>
                </a:lnTo>
                <a:lnTo>
                  <a:pt x="187197" y="278120"/>
                </a:lnTo>
                <a:lnTo>
                  <a:pt x="238413" y="270862"/>
                </a:lnTo>
                <a:lnTo>
                  <a:pt x="307197" y="270862"/>
                </a:lnTo>
                <a:lnTo>
                  <a:pt x="314945" y="265587"/>
                </a:lnTo>
                <a:lnTo>
                  <a:pt x="350020" y="237024"/>
                </a:lnTo>
                <a:lnTo>
                  <a:pt x="381895" y="181624"/>
                </a:lnTo>
                <a:lnTo>
                  <a:pt x="382168" y="140609"/>
                </a:lnTo>
                <a:lnTo>
                  <a:pt x="369576" y="100242"/>
                </a:lnTo>
                <a:lnTo>
                  <a:pt x="347714" y="63912"/>
                </a:lnTo>
                <a:lnTo>
                  <a:pt x="340078" y="56639"/>
                </a:lnTo>
                <a:close/>
              </a:path>
              <a:path w="431800" h="617220">
                <a:moveTo>
                  <a:pt x="238413" y="270862"/>
                </a:moveTo>
                <a:lnTo>
                  <a:pt x="187197" y="278120"/>
                </a:lnTo>
                <a:lnTo>
                  <a:pt x="197809" y="303296"/>
                </a:lnTo>
                <a:lnTo>
                  <a:pt x="203388" y="316266"/>
                </a:lnTo>
                <a:lnTo>
                  <a:pt x="209295" y="329344"/>
                </a:lnTo>
                <a:lnTo>
                  <a:pt x="231759" y="317738"/>
                </a:lnTo>
                <a:lnTo>
                  <a:pt x="253787" y="305478"/>
                </a:lnTo>
                <a:lnTo>
                  <a:pt x="275378" y="292345"/>
                </a:lnTo>
                <a:lnTo>
                  <a:pt x="294936" y="279195"/>
                </a:lnTo>
                <a:lnTo>
                  <a:pt x="288974" y="276811"/>
                </a:lnTo>
                <a:lnTo>
                  <a:pt x="238413" y="270862"/>
                </a:lnTo>
                <a:close/>
              </a:path>
              <a:path w="431800" h="617220">
                <a:moveTo>
                  <a:pt x="294936" y="279195"/>
                </a:moveTo>
                <a:lnTo>
                  <a:pt x="275378" y="292345"/>
                </a:lnTo>
                <a:lnTo>
                  <a:pt x="253787" y="305478"/>
                </a:lnTo>
                <a:lnTo>
                  <a:pt x="231759" y="317738"/>
                </a:lnTo>
                <a:lnTo>
                  <a:pt x="209295" y="329344"/>
                </a:lnTo>
                <a:lnTo>
                  <a:pt x="221862" y="329344"/>
                </a:lnTo>
                <a:lnTo>
                  <a:pt x="244737" y="326617"/>
                </a:lnTo>
                <a:lnTo>
                  <a:pt x="376271" y="326617"/>
                </a:lnTo>
                <a:lnTo>
                  <a:pt x="336045" y="295639"/>
                </a:lnTo>
                <a:lnTo>
                  <a:pt x="294936" y="279195"/>
                </a:lnTo>
                <a:close/>
              </a:path>
              <a:path w="431800" h="617220">
                <a:moveTo>
                  <a:pt x="307197" y="270862"/>
                </a:moveTo>
                <a:lnTo>
                  <a:pt x="238413" y="270862"/>
                </a:lnTo>
                <a:lnTo>
                  <a:pt x="288974" y="276811"/>
                </a:lnTo>
                <a:lnTo>
                  <a:pt x="294936" y="279195"/>
                </a:lnTo>
                <a:lnTo>
                  <a:pt x="307197" y="270862"/>
                </a:lnTo>
                <a:close/>
              </a:path>
              <a:path w="431800" h="617220">
                <a:moveTo>
                  <a:pt x="228684" y="0"/>
                </a:moveTo>
                <a:lnTo>
                  <a:pt x="184164" y="1981"/>
                </a:lnTo>
                <a:lnTo>
                  <a:pt x="141090" y="15063"/>
                </a:lnTo>
                <a:lnTo>
                  <a:pt x="101779" y="38919"/>
                </a:lnTo>
                <a:lnTo>
                  <a:pt x="68552" y="73224"/>
                </a:lnTo>
                <a:lnTo>
                  <a:pt x="64409" y="93985"/>
                </a:lnTo>
                <a:lnTo>
                  <a:pt x="77278" y="109176"/>
                </a:lnTo>
                <a:lnTo>
                  <a:pt x="97997" y="113669"/>
                </a:lnTo>
                <a:lnTo>
                  <a:pt x="117407" y="102339"/>
                </a:lnTo>
                <a:lnTo>
                  <a:pt x="150636" y="71720"/>
                </a:lnTo>
                <a:lnTo>
                  <a:pt x="191180" y="56639"/>
                </a:lnTo>
                <a:lnTo>
                  <a:pt x="340078" y="56639"/>
                </a:lnTo>
                <a:lnTo>
                  <a:pt x="312778" y="30639"/>
                </a:lnTo>
                <a:lnTo>
                  <a:pt x="272328" y="9443"/>
                </a:lnTo>
                <a:lnTo>
                  <a:pt x="228684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4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789045" cy="6858000"/>
            <a:chOff x="0" y="0"/>
            <a:chExt cx="378904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88664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200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16577" y="2052015"/>
            <a:ext cx="6073775" cy="3397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660A1"/>
                </a:solidFill>
                <a:latin typeface="Arial"/>
                <a:cs typeface="Arial"/>
              </a:rPr>
              <a:t>Overview</a:t>
            </a:r>
            <a:r>
              <a:rPr sz="2800" b="1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660A1"/>
                </a:solidFill>
                <a:latin typeface="Arial"/>
                <a:cs typeface="Arial"/>
              </a:rPr>
              <a:t>of</a:t>
            </a:r>
            <a:r>
              <a:rPr sz="2800" b="1" spc="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2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660A1"/>
                </a:solidFill>
                <a:latin typeface="Arial"/>
                <a:cs typeface="Arial"/>
              </a:rPr>
              <a:t>consulting</a:t>
            </a:r>
            <a:r>
              <a:rPr sz="2800" b="1" spc="3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660A1"/>
                </a:solidFill>
                <a:latin typeface="Arial"/>
                <a:cs typeface="Arial"/>
              </a:rPr>
              <a:t>industry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A6A6A6"/>
                </a:solidFill>
                <a:latin typeface="Arial MT"/>
                <a:cs typeface="Arial MT"/>
              </a:rPr>
              <a:t>Recruitment</a:t>
            </a:r>
            <a:r>
              <a:rPr sz="2800" spc="5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A6A6A6"/>
                </a:solidFill>
                <a:latin typeface="Arial MT"/>
                <a:cs typeface="Arial MT"/>
              </a:rPr>
              <a:t>process</a:t>
            </a:r>
            <a:endParaRPr sz="2800">
              <a:latin typeface="Arial MT"/>
              <a:cs typeface="Arial MT"/>
            </a:endParaRPr>
          </a:p>
          <a:p>
            <a:pPr marL="12700" marR="1186180">
              <a:lnSpc>
                <a:spcPct val="229999"/>
              </a:lnSpc>
              <a:spcBef>
                <a:spcPts val="5"/>
              </a:spcBef>
            </a:pPr>
            <a:r>
              <a:rPr sz="2800" spc="-5" dirty="0">
                <a:solidFill>
                  <a:srgbClr val="A6A6A6"/>
                </a:solidFill>
                <a:latin typeface="Arial MT"/>
                <a:cs typeface="Arial MT"/>
              </a:rPr>
              <a:t>Getting</a:t>
            </a:r>
            <a:r>
              <a:rPr sz="2800" spc="-15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A6A6A6"/>
                </a:solidFill>
                <a:latin typeface="Arial MT"/>
                <a:cs typeface="Arial MT"/>
              </a:rPr>
              <a:t>prepared</a:t>
            </a:r>
            <a:r>
              <a:rPr sz="2800" spc="-10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A6A6A6"/>
                </a:solidFill>
                <a:latin typeface="Arial MT"/>
                <a:cs typeface="Arial MT"/>
              </a:rPr>
              <a:t>for</a:t>
            </a:r>
            <a:r>
              <a:rPr sz="2800" spc="-20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A6A6A6"/>
                </a:solidFill>
                <a:latin typeface="Arial MT"/>
                <a:cs typeface="Arial MT"/>
              </a:rPr>
              <a:t>interviews </a:t>
            </a:r>
            <a:r>
              <a:rPr sz="2800" spc="-760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A6A6A6"/>
                </a:solidFill>
                <a:latin typeface="Arial MT"/>
                <a:cs typeface="Arial MT"/>
              </a:rPr>
              <a:t>Q&amp;A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0292" y="6416744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5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38481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7380" y="330784"/>
            <a:ext cx="742505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5" dirty="0">
                <a:solidFill>
                  <a:srgbClr val="FFFFFF"/>
                </a:solidFill>
              </a:rPr>
              <a:t>Consulting </a:t>
            </a:r>
            <a:r>
              <a:rPr dirty="0">
                <a:solidFill>
                  <a:srgbClr val="FFFFFF"/>
                </a:solidFill>
              </a:rPr>
              <a:t>is a great </a:t>
            </a:r>
            <a:r>
              <a:rPr spc="-5" dirty="0">
                <a:solidFill>
                  <a:srgbClr val="FFFFFF"/>
                </a:solidFill>
              </a:rPr>
              <a:t>way </a:t>
            </a:r>
            <a:r>
              <a:rPr dirty="0">
                <a:solidFill>
                  <a:srgbClr val="FFFFFF"/>
                </a:solidFill>
              </a:rPr>
              <a:t>to start 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career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but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35" dirty="0">
                <a:solidFill>
                  <a:srgbClr val="FFFFFF"/>
                </a:solidFill>
              </a:rPr>
              <a:t>it’s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ambiguous </a:t>
            </a:r>
            <a:r>
              <a:rPr dirty="0">
                <a:solidFill>
                  <a:srgbClr val="FFFFFF"/>
                </a:solidFill>
              </a:rPr>
              <a:t>job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56844" y="1499616"/>
            <a:ext cx="11002010" cy="4631690"/>
            <a:chOff x="656844" y="1499616"/>
            <a:chExt cx="11002010" cy="4631690"/>
          </a:xfrm>
        </p:grpSpPr>
        <p:sp>
          <p:nvSpPr>
            <p:cNvPr id="8" name="object 8"/>
            <p:cNvSpPr/>
            <p:nvPr/>
          </p:nvSpPr>
          <p:spPr>
            <a:xfrm>
              <a:off x="662178" y="1504950"/>
              <a:ext cx="1728470" cy="58419"/>
            </a:xfrm>
            <a:custGeom>
              <a:avLst/>
              <a:gdLst/>
              <a:ahLst/>
              <a:cxnLst/>
              <a:rect l="l" t="t" r="r" b="b"/>
              <a:pathLst>
                <a:path w="1728470" h="58419">
                  <a:moveTo>
                    <a:pt x="1728216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1728216" y="57912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178" y="1504950"/>
              <a:ext cx="1728470" cy="58419"/>
            </a:xfrm>
            <a:custGeom>
              <a:avLst/>
              <a:gdLst/>
              <a:ahLst/>
              <a:cxnLst/>
              <a:rect l="l" t="t" r="r" b="b"/>
              <a:pathLst>
                <a:path w="1728470" h="58419">
                  <a:moveTo>
                    <a:pt x="0" y="57912"/>
                  </a:moveTo>
                  <a:lnTo>
                    <a:pt x="1728216" y="57912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57912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1142" y="2423032"/>
              <a:ext cx="1444625" cy="3708400"/>
            </a:xfrm>
            <a:custGeom>
              <a:avLst/>
              <a:gdLst/>
              <a:ahLst/>
              <a:cxnLst/>
              <a:rect l="l" t="t" r="r" b="b"/>
              <a:pathLst>
                <a:path w="1444625" h="3708400">
                  <a:moveTo>
                    <a:pt x="1097127" y="1324076"/>
                  </a:moveTo>
                  <a:lnTo>
                    <a:pt x="1083856" y="1308303"/>
                  </a:lnTo>
                  <a:lnTo>
                    <a:pt x="1062151" y="1303896"/>
                  </a:lnTo>
                  <a:lnTo>
                    <a:pt x="1041552" y="1316355"/>
                  </a:lnTo>
                  <a:lnTo>
                    <a:pt x="979487" y="1398905"/>
                  </a:lnTo>
                  <a:lnTo>
                    <a:pt x="917105" y="1481226"/>
                  </a:lnTo>
                  <a:lnTo>
                    <a:pt x="854417" y="1563319"/>
                  </a:lnTo>
                  <a:lnTo>
                    <a:pt x="791425" y="1645183"/>
                  </a:lnTo>
                  <a:lnTo>
                    <a:pt x="728141" y="1726819"/>
                  </a:lnTo>
                  <a:lnTo>
                    <a:pt x="664565" y="1808238"/>
                  </a:lnTo>
                  <a:lnTo>
                    <a:pt x="600697" y="1889429"/>
                  </a:lnTo>
                  <a:lnTo>
                    <a:pt x="536536" y="1970392"/>
                  </a:lnTo>
                  <a:lnTo>
                    <a:pt x="472097" y="2051126"/>
                  </a:lnTo>
                  <a:lnTo>
                    <a:pt x="407390" y="2131644"/>
                  </a:lnTo>
                  <a:lnTo>
                    <a:pt x="342404" y="2211933"/>
                  </a:lnTo>
                  <a:lnTo>
                    <a:pt x="277152" y="2291994"/>
                  </a:lnTo>
                  <a:lnTo>
                    <a:pt x="211645" y="2371839"/>
                  </a:lnTo>
                  <a:lnTo>
                    <a:pt x="204584" y="2394623"/>
                  </a:lnTo>
                  <a:lnTo>
                    <a:pt x="214210" y="2414422"/>
                  </a:lnTo>
                  <a:lnTo>
                    <a:pt x="232816" y="2423325"/>
                  </a:lnTo>
                  <a:lnTo>
                    <a:pt x="252704" y="2413393"/>
                  </a:lnTo>
                  <a:lnTo>
                    <a:pt x="316636" y="2335644"/>
                  </a:lnTo>
                  <a:lnTo>
                    <a:pt x="380288" y="2257691"/>
                  </a:lnTo>
                  <a:lnTo>
                    <a:pt x="443649" y="2179523"/>
                  </a:lnTo>
                  <a:lnTo>
                    <a:pt x="506730" y="2101138"/>
                  </a:lnTo>
                  <a:lnTo>
                    <a:pt x="569544" y="2022551"/>
                  </a:lnTo>
                  <a:lnTo>
                    <a:pt x="632066" y="1943747"/>
                  </a:lnTo>
                  <a:lnTo>
                    <a:pt x="694321" y="1864715"/>
                  </a:lnTo>
                  <a:lnTo>
                    <a:pt x="756297" y="1785480"/>
                  </a:lnTo>
                  <a:lnTo>
                    <a:pt x="818007" y="1706029"/>
                  </a:lnTo>
                  <a:lnTo>
                    <a:pt x="879449" y="1626349"/>
                  </a:lnTo>
                  <a:lnTo>
                    <a:pt x="940625" y="1546453"/>
                  </a:lnTo>
                  <a:lnTo>
                    <a:pt x="1001547" y="1466329"/>
                  </a:lnTo>
                  <a:lnTo>
                    <a:pt x="1062202" y="1385989"/>
                  </a:lnTo>
                  <a:lnTo>
                    <a:pt x="1092441" y="1345730"/>
                  </a:lnTo>
                  <a:lnTo>
                    <a:pt x="1097127" y="1324076"/>
                  </a:lnTo>
                  <a:close/>
                </a:path>
                <a:path w="1444625" h="3708400">
                  <a:moveTo>
                    <a:pt x="1130795" y="2584208"/>
                  </a:moveTo>
                  <a:lnTo>
                    <a:pt x="1117358" y="2568194"/>
                  </a:lnTo>
                  <a:lnTo>
                    <a:pt x="1095832" y="2563825"/>
                  </a:lnTo>
                  <a:lnTo>
                    <a:pt x="1075766" y="2576563"/>
                  </a:lnTo>
                  <a:lnTo>
                    <a:pt x="1016254" y="2661742"/>
                  </a:lnTo>
                  <a:lnTo>
                    <a:pt x="956437" y="2746692"/>
                  </a:lnTo>
                  <a:lnTo>
                    <a:pt x="896277" y="2831401"/>
                  </a:lnTo>
                  <a:lnTo>
                    <a:pt x="835799" y="2915869"/>
                  </a:lnTo>
                  <a:lnTo>
                    <a:pt x="774992" y="3000083"/>
                  </a:lnTo>
                  <a:lnTo>
                    <a:pt x="713854" y="3084068"/>
                  </a:lnTo>
                  <a:lnTo>
                    <a:pt x="652373" y="3167811"/>
                  </a:lnTo>
                  <a:lnTo>
                    <a:pt x="590562" y="3251314"/>
                  </a:lnTo>
                  <a:lnTo>
                    <a:pt x="528396" y="3334575"/>
                  </a:lnTo>
                  <a:lnTo>
                    <a:pt x="465899" y="3417608"/>
                  </a:lnTo>
                  <a:lnTo>
                    <a:pt x="434517" y="3459022"/>
                  </a:lnTo>
                  <a:lnTo>
                    <a:pt x="429526" y="3480371"/>
                  </a:lnTo>
                  <a:lnTo>
                    <a:pt x="442645" y="3496043"/>
                  </a:lnTo>
                  <a:lnTo>
                    <a:pt x="464286" y="3500526"/>
                  </a:lnTo>
                  <a:lnTo>
                    <a:pt x="484860" y="3488347"/>
                  </a:lnTo>
                  <a:lnTo>
                    <a:pt x="547662" y="3405568"/>
                  </a:lnTo>
                  <a:lnTo>
                    <a:pt x="610095" y="3322523"/>
                  </a:lnTo>
                  <a:lnTo>
                    <a:pt x="672160" y="3239211"/>
                  </a:lnTo>
                  <a:lnTo>
                    <a:pt x="733869" y="3155658"/>
                  </a:lnTo>
                  <a:lnTo>
                    <a:pt x="795223" y="3071838"/>
                  </a:lnTo>
                  <a:lnTo>
                    <a:pt x="856234" y="2987764"/>
                  </a:lnTo>
                  <a:lnTo>
                    <a:pt x="916901" y="2903436"/>
                  </a:lnTo>
                  <a:lnTo>
                    <a:pt x="977239" y="2818879"/>
                  </a:lnTo>
                  <a:lnTo>
                    <a:pt x="1037247" y="2734056"/>
                  </a:lnTo>
                  <a:lnTo>
                    <a:pt x="1096924" y="2649004"/>
                  </a:lnTo>
                  <a:lnTo>
                    <a:pt x="1126642" y="2606395"/>
                  </a:lnTo>
                  <a:lnTo>
                    <a:pt x="1130795" y="2584208"/>
                  </a:lnTo>
                  <a:close/>
                </a:path>
                <a:path w="1444625" h="3708400">
                  <a:moveTo>
                    <a:pt x="1147775" y="1779371"/>
                  </a:moveTo>
                  <a:lnTo>
                    <a:pt x="1137996" y="1759686"/>
                  </a:lnTo>
                  <a:lnTo>
                    <a:pt x="1119225" y="1750809"/>
                  </a:lnTo>
                  <a:lnTo>
                    <a:pt x="1099286" y="1760524"/>
                  </a:lnTo>
                  <a:lnTo>
                    <a:pt x="279095" y="2739796"/>
                  </a:lnTo>
                  <a:lnTo>
                    <a:pt x="271830" y="2762478"/>
                  </a:lnTo>
                  <a:lnTo>
                    <a:pt x="281533" y="2782151"/>
                  </a:lnTo>
                  <a:lnTo>
                    <a:pt x="300393" y="2791028"/>
                  </a:lnTo>
                  <a:lnTo>
                    <a:pt x="320636" y="2781287"/>
                  </a:lnTo>
                  <a:lnTo>
                    <a:pt x="1140777" y="1802079"/>
                  </a:lnTo>
                  <a:lnTo>
                    <a:pt x="1147775" y="1779371"/>
                  </a:lnTo>
                  <a:close/>
                </a:path>
                <a:path w="1444625" h="3708400">
                  <a:moveTo>
                    <a:pt x="1202207" y="2929217"/>
                  </a:moveTo>
                  <a:lnTo>
                    <a:pt x="1188999" y="2913469"/>
                  </a:lnTo>
                  <a:lnTo>
                    <a:pt x="1167460" y="2909062"/>
                  </a:lnTo>
                  <a:lnTo>
                    <a:pt x="1147165" y="2921520"/>
                  </a:lnTo>
                  <a:lnTo>
                    <a:pt x="1116253" y="2963151"/>
                  </a:lnTo>
                  <a:lnTo>
                    <a:pt x="1085608" y="3004959"/>
                  </a:lnTo>
                  <a:lnTo>
                    <a:pt x="1055204" y="3046946"/>
                  </a:lnTo>
                  <a:lnTo>
                    <a:pt x="1025055" y="3089097"/>
                  </a:lnTo>
                  <a:lnTo>
                    <a:pt x="995159" y="3131426"/>
                  </a:lnTo>
                  <a:lnTo>
                    <a:pt x="965504" y="3173907"/>
                  </a:lnTo>
                  <a:lnTo>
                    <a:pt x="936078" y="3216567"/>
                  </a:lnTo>
                  <a:lnTo>
                    <a:pt x="906881" y="3259378"/>
                  </a:lnTo>
                  <a:lnTo>
                    <a:pt x="877900" y="3302343"/>
                  </a:lnTo>
                  <a:lnTo>
                    <a:pt x="849147" y="3345472"/>
                  </a:lnTo>
                  <a:lnTo>
                    <a:pt x="820610" y="3388741"/>
                  </a:lnTo>
                  <a:lnTo>
                    <a:pt x="792289" y="3432149"/>
                  </a:lnTo>
                  <a:lnTo>
                    <a:pt x="788682" y="3454679"/>
                  </a:lnTo>
                  <a:lnTo>
                    <a:pt x="802309" y="3470872"/>
                  </a:lnTo>
                  <a:lnTo>
                    <a:pt x="823645" y="3475164"/>
                  </a:lnTo>
                  <a:lnTo>
                    <a:pt x="843165" y="3461956"/>
                  </a:lnTo>
                  <a:lnTo>
                    <a:pt x="871385" y="3418433"/>
                  </a:lnTo>
                  <a:lnTo>
                    <a:pt x="899845" y="3375101"/>
                  </a:lnTo>
                  <a:lnTo>
                    <a:pt x="928547" y="3331934"/>
                  </a:lnTo>
                  <a:lnTo>
                    <a:pt x="957491" y="3288944"/>
                  </a:lnTo>
                  <a:lnTo>
                    <a:pt x="986675" y="3246132"/>
                  </a:lnTo>
                  <a:lnTo>
                    <a:pt x="1016088" y="3203473"/>
                  </a:lnTo>
                  <a:lnTo>
                    <a:pt x="1045743" y="3160979"/>
                  </a:lnTo>
                  <a:lnTo>
                    <a:pt x="1075626" y="3118650"/>
                  </a:lnTo>
                  <a:lnTo>
                    <a:pt x="1105738" y="3076473"/>
                  </a:lnTo>
                  <a:lnTo>
                    <a:pt x="1136091" y="3034449"/>
                  </a:lnTo>
                  <a:lnTo>
                    <a:pt x="1166660" y="2992564"/>
                  </a:lnTo>
                  <a:lnTo>
                    <a:pt x="1197470" y="2950832"/>
                  </a:lnTo>
                  <a:lnTo>
                    <a:pt x="1202207" y="2929217"/>
                  </a:lnTo>
                  <a:close/>
                </a:path>
                <a:path w="1444625" h="3708400">
                  <a:moveTo>
                    <a:pt x="1225867" y="3153791"/>
                  </a:moveTo>
                  <a:lnTo>
                    <a:pt x="1212570" y="3138119"/>
                  </a:lnTo>
                  <a:lnTo>
                    <a:pt x="1190764" y="3133636"/>
                  </a:lnTo>
                  <a:lnTo>
                    <a:pt x="1170101" y="3145815"/>
                  </a:lnTo>
                  <a:lnTo>
                    <a:pt x="1012761" y="3353485"/>
                  </a:lnTo>
                  <a:lnTo>
                    <a:pt x="1008062" y="3374834"/>
                  </a:lnTo>
                  <a:lnTo>
                    <a:pt x="1021308" y="3390493"/>
                  </a:lnTo>
                  <a:lnTo>
                    <a:pt x="1043000" y="3394989"/>
                  </a:lnTo>
                  <a:lnTo>
                    <a:pt x="1063574" y="3382797"/>
                  </a:lnTo>
                  <a:lnTo>
                    <a:pt x="1220990" y="3175139"/>
                  </a:lnTo>
                  <a:lnTo>
                    <a:pt x="1225867" y="3153791"/>
                  </a:lnTo>
                  <a:close/>
                </a:path>
                <a:path w="1444625" h="3708400">
                  <a:moveTo>
                    <a:pt x="1231544" y="2019388"/>
                  </a:moveTo>
                  <a:lnTo>
                    <a:pt x="1218260" y="2003628"/>
                  </a:lnTo>
                  <a:lnTo>
                    <a:pt x="1196555" y="1999234"/>
                  </a:lnTo>
                  <a:lnTo>
                    <a:pt x="1175969" y="2011692"/>
                  </a:lnTo>
                  <a:lnTo>
                    <a:pt x="301574" y="3189795"/>
                  </a:lnTo>
                  <a:lnTo>
                    <a:pt x="296875" y="3211423"/>
                  </a:lnTo>
                  <a:lnTo>
                    <a:pt x="310134" y="3227235"/>
                  </a:lnTo>
                  <a:lnTo>
                    <a:pt x="331812" y="3231769"/>
                  </a:lnTo>
                  <a:lnTo>
                    <a:pt x="352412" y="3219602"/>
                  </a:lnTo>
                  <a:lnTo>
                    <a:pt x="1226845" y="2041004"/>
                  </a:lnTo>
                  <a:lnTo>
                    <a:pt x="1231544" y="2019388"/>
                  </a:lnTo>
                  <a:close/>
                </a:path>
                <a:path w="1444625" h="3708400">
                  <a:moveTo>
                    <a:pt x="1444269" y="3529825"/>
                  </a:moveTo>
                  <a:lnTo>
                    <a:pt x="1439608" y="3467150"/>
                  </a:lnTo>
                  <a:lnTo>
                    <a:pt x="1435912" y="3415995"/>
                  </a:lnTo>
                  <a:lnTo>
                    <a:pt x="1432293" y="3364827"/>
                  </a:lnTo>
                  <a:lnTo>
                    <a:pt x="1428762" y="3313646"/>
                  </a:lnTo>
                  <a:lnTo>
                    <a:pt x="1425321" y="3262465"/>
                  </a:lnTo>
                  <a:lnTo>
                    <a:pt x="1421955" y="3211271"/>
                  </a:lnTo>
                  <a:lnTo>
                    <a:pt x="1418678" y="3160077"/>
                  </a:lnTo>
                  <a:lnTo>
                    <a:pt x="1415491" y="3108871"/>
                  </a:lnTo>
                  <a:lnTo>
                    <a:pt x="1412379" y="3057664"/>
                  </a:lnTo>
                  <a:lnTo>
                    <a:pt x="1409357" y="3006458"/>
                  </a:lnTo>
                  <a:lnTo>
                    <a:pt x="1406423" y="2955239"/>
                  </a:lnTo>
                  <a:lnTo>
                    <a:pt x="1403565" y="2904020"/>
                  </a:lnTo>
                  <a:lnTo>
                    <a:pt x="1400797" y="2852801"/>
                  </a:lnTo>
                  <a:lnTo>
                    <a:pt x="1398104" y="2801569"/>
                  </a:lnTo>
                  <a:lnTo>
                    <a:pt x="1395501" y="2750337"/>
                  </a:lnTo>
                  <a:lnTo>
                    <a:pt x="1392986" y="2699105"/>
                  </a:lnTo>
                  <a:lnTo>
                    <a:pt x="1390548" y="2647861"/>
                  </a:lnTo>
                  <a:lnTo>
                    <a:pt x="1388211" y="2596616"/>
                  </a:lnTo>
                  <a:lnTo>
                    <a:pt x="1385938" y="2545384"/>
                  </a:lnTo>
                  <a:lnTo>
                    <a:pt x="1383766" y="2494140"/>
                  </a:lnTo>
                  <a:lnTo>
                    <a:pt x="1381671" y="2442895"/>
                  </a:lnTo>
                  <a:lnTo>
                    <a:pt x="1379664" y="2391638"/>
                  </a:lnTo>
                  <a:lnTo>
                    <a:pt x="1377734" y="2340394"/>
                  </a:lnTo>
                  <a:lnTo>
                    <a:pt x="1375892" y="2289149"/>
                  </a:lnTo>
                  <a:lnTo>
                    <a:pt x="1374140" y="2237892"/>
                  </a:lnTo>
                  <a:lnTo>
                    <a:pt x="1372463" y="2186648"/>
                  </a:lnTo>
                  <a:lnTo>
                    <a:pt x="1370939" y="2135670"/>
                  </a:lnTo>
                  <a:lnTo>
                    <a:pt x="1369504" y="2084679"/>
                  </a:lnTo>
                  <a:lnTo>
                    <a:pt x="1368145" y="2033676"/>
                  </a:lnTo>
                  <a:lnTo>
                    <a:pt x="1366888" y="1982673"/>
                  </a:lnTo>
                  <a:lnTo>
                    <a:pt x="1365707" y="1931657"/>
                  </a:lnTo>
                  <a:lnTo>
                    <a:pt x="1364615" y="1880641"/>
                  </a:lnTo>
                  <a:lnTo>
                    <a:pt x="1363611" y="1829612"/>
                  </a:lnTo>
                  <a:lnTo>
                    <a:pt x="1362697" y="1778584"/>
                  </a:lnTo>
                  <a:lnTo>
                    <a:pt x="1361871" y="1727555"/>
                  </a:lnTo>
                  <a:lnTo>
                    <a:pt x="1361135" y="1676514"/>
                  </a:lnTo>
                  <a:lnTo>
                    <a:pt x="1360474" y="1625473"/>
                  </a:lnTo>
                  <a:lnTo>
                    <a:pt x="1359916" y="1574431"/>
                  </a:lnTo>
                  <a:lnTo>
                    <a:pt x="1359433" y="1523390"/>
                  </a:lnTo>
                  <a:lnTo>
                    <a:pt x="1359039" y="1472336"/>
                  </a:lnTo>
                  <a:lnTo>
                    <a:pt x="1358722" y="1421282"/>
                  </a:lnTo>
                  <a:lnTo>
                    <a:pt x="1358506" y="1370228"/>
                  </a:lnTo>
                  <a:lnTo>
                    <a:pt x="1358353" y="1308061"/>
                  </a:lnTo>
                  <a:lnTo>
                    <a:pt x="1358480" y="1166012"/>
                  </a:lnTo>
                  <a:lnTo>
                    <a:pt x="1358684" y="1114958"/>
                  </a:lnTo>
                  <a:lnTo>
                    <a:pt x="1358976" y="1063904"/>
                  </a:lnTo>
                  <a:lnTo>
                    <a:pt x="1359357" y="1012863"/>
                  </a:lnTo>
                  <a:lnTo>
                    <a:pt x="1359814" y="961809"/>
                  </a:lnTo>
                  <a:lnTo>
                    <a:pt x="1360360" y="910767"/>
                  </a:lnTo>
                  <a:lnTo>
                    <a:pt x="1360995" y="859713"/>
                  </a:lnTo>
                  <a:lnTo>
                    <a:pt x="1361719" y="808685"/>
                  </a:lnTo>
                  <a:lnTo>
                    <a:pt x="1362633" y="756500"/>
                  </a:lnTo>
                  <a:lnTo>
                    <a:pt x="1363637" y="704329"/>
                  </a:lnTo>
                  <a:lnTo>
                    <a:pt x="1364716" y="652157"/>
                  </a:lnTo>
                  <a:lnTo>
                    <a:pt x="1365885" y="599973"/>
                  </a:lnTo>
                  <a:lnTo>
                    <a:pt x="1367116" y="547801"/>
                  </a:lnTo>
                  <a:lnTo>
                    <a:pt x="1368450" y="495630"/>
                  </a:lnTo>
                  <a:lnTo>
                    <a:pt x="1369847" y="443471"/>
                  </a:lnTo>
                  <a:lnTo>
                    <a:pt x="1371333" y="391299"/>
                  </a:lnTo>
                  <a:lnTo>
                    <a:pt x="1372908" y="339153"/>
                  </a:lnTo>
                  <a:lnTo>
                    <a:pt x="1374571" y="286994"/>
                  </a:lnTo>
                  <a:lnTo>
                    <a:pt x="1376324" y="234861"/>
                  </a:lnTo>
                  <a:lnTo>
                    <a:pt x="1378254" y="180009"/>
                  </a:lnTo>
                  <a:lnTo>
                    <a:pt x="1380147" y="128790"/>
                  </a:lnTo>
                  <a:lnTo>
                    <a:pt x="1382128" y="77584"/>
                  </a:lnTo>
                  <a:lnTo>
                    <a:pt x="1384198" y="26390"/>
                  </a:lnTo>
                  <a:lnTo>
                    <a:pt x="1375879" y="5308"/>
                  </a:lnTo>
                  <a:lnTo>
                    <a:pt x="1360690" y="0"/>
                  </a:lnTo>
                  <a:lnTo>
                    <a:pt x="1351267" y="0"/>
                  </a:lnTo>
                  <a:lnTo>
                    <a:pt x="1323441" y="78486"/>
                  </a:lnTo>
                  <a:lnTo>
                    <a:pt x="1321422" y="130606"/>
                  </a:lnTo>
                  <a:lnTo>
                    <a:pt x="1319479" y="182727"/>
                  </a:lnTo>
                  <a:lnTo>
                    <a:pt x="1317625" y="234861"/>
                  </a:lnTo>
                  <a:lnTo>
                    <a:pt x="1316012" y="282473"/>
                  </a:lnTo>
                  <a:lnTo>
                    <a:pt x="1314361" y="333705"/>
                  </a:lnTo>
                  <a:lnTo>
                    <a:pt x="1312799" y="384949"/>
                  </a:lnTo>
                  <a:lnTo>
                    <a:pt x="1311325" y="436194"/>
                  </a:lnTo>
                  <a:lnTo>
                    <a:pt x="1309928" y="487451"/>
                  </a:lnTo>
                  <a:lnTo>
                    <a:pt x="1308633" y="538708"/>
                  </a:lnTo>
                  <a:lnTo>
                    <a:pt x="1307414" y="589978"/>
                  </a:lnTo>
                  <a:lnTo>
                    <a:pt x="1306283" y="641248"/>
                  </a:lnTo>
                  <a:lnTo>
                    <a:pt x="1305255" y="692531"/>
                  </a:lnTo>
                  <a:lnTo>
                    <a:pt x="1304302" y="743800"/>
                  </a:lnTo>
                  <a:lnTo>
                    <a:pt x="1303439" y="795083"/>
                  </a:lnTo>
                  <a:lnTo>
                    <a:pt x="1302664" y="846378"/>
                  </a:lnTo>
                  <a:lnTo>
                    <a:pt x="1301978" y="897661"/>
                  </a:lnTo>
                  <a:lnTo>
                    <a:pt x="1301394" y="948956"/>
                  </a:lnTo>
                  <a:lnTo>
                    <a:pt x="1300886" y="1000252"/>
                  </a:lnTo>
                  <a:lnTo>
                    <a:pt x="1300480" y="1051547"/>
                  </a:lnTo>
                  <a:lnTo>
                    <a:pt x="1300149" y="1102842"/>
                  </a:lnTo>
                  <a:lnTo>
                    <a:pt x="1299921" y="1154150"/>
                  </a:lnTo>
                  <a:lnTo>
                    <a:pt x="1299806" y="1319174"/>
                  </a:lnTo>
                  <a:lnTo>
                    <a:pt x="1299921" y="1359369"/>
                  </a:lnTo>
                  <a:lnTo>
                    <a:pt x="1300149" y="1410677"/>
                  </a:lnTo>
                  <a:lnTo>
                    <a:pt x="1300454" y="1461706"/>
                  </a:lnTo>
                  <a:lnTo>
                    <a:pt x="1300848" y="1512747"/>
                  </a:lnTo>
                  <a:lnTo>
                    <a:pt x="1301330" y="1563789"/>
                  </a:lnTo>
                  <a:lnTo>
                    <a:pt x="1301902" y="1614817"/>
                  </a:lnTo>
                  <a:lnTo>
                    <a:pt x="1302550" y="1665859"/>
                  </a:lnTo>
                  <a:lnTo>
                    <a:pt x="1303286" y="1716887"/>
                  </a:lnTo>
                  <a:lnTo>
                    <a:pt x="1304112" y="1767928"/>
                  </a:lnTo>
                  <a:lnTo>
                    <a:pt x="1305013" y="1818957"/>
                  </a:lnTo>
                  <a:lnTo>
                    <a:pt x="1306004" y="1869986"/>
                  </a:lnTo>
                  <a:lnTo>
                    <a:pt x="1307084" y="1921014"/>
                  </a:lnTo>
                  <a:lnTo>
                    <a:pt x="1308252" y="1972043"/>
                  </a:lnTo>
                  <a:lnTo>
                    <a:pt x="1309509" y="2023059"/>
                  </a:lnTo>
                  <a:lnTo>
                    <a:pt x="1310843" y="2074087"/>
                  </a:lnTo>
                  <a:lnTo>
                    <a:pt x="1312265" y="2125103"/>
                  </a:lnTo>
                  <a:lnTo>
                    <a:pt x="1313789" y="2176119"/>
                  </a:lnTo>
                  <a:lnTo>
                    <a:pt x="1315389" y="2227135"/>
                  </a:lnTo>
                  <a:lnTo>
                    <a:pt x="1317066" y="2278151"/>
                  </a:lnTo>
                  <a:lnTo>
                    <a:pt x="1318844" y="2329167"/>
                  </a:lnTo>
                  <a:lnTo>
                    <a:pt x="1320711" y="2380170"/>
                  </a:lnTo>
                  <a:lnTo>
                    <a:pt x="1322654" y="2431173"/>
                  </a:lnTo>
                  <a:lnTo>
                    <a:pt x="1324698" y="2482177"/>
                  </a:lnTo>
                  <a:lnTo>
                    <a:pt x="1326819" y="2533180"/>
                  </a:lnTo>
                  <a:lnTo>
                    <a:pt x="1329042" y="2584170"/>
                  </a:lnTo>
                  <a:lnTo>
                    <a:pt x="1331341" y="2635161"/>
                  </a:lnTo>
                  <a:lnTo>
                    <a:pt x="1333728" y="2686151"/>
                  </a:lnTo>
                  <a:lnTo>
                    <a:pt x="1336217" y="2737142"/>
                  </a:lnTo>
                  <a:lnTo>
                    <a:pt x="1338783" y="2788120"/>
                  </a:lnTo>
                  <a:lnTo>
                    <a:pt x="1341462" y="2840215"/>
                  </a:lnTo>
                  <a:lnTo>
                    <a:pt x="1344231" y="2892310"/>
                  </a:lnTo>
                  <a:lnTo>
                    <a:pt x="1347089" y="2944406"/>
                  </a:lnTo>
                  <a:lnTo>
                    <a:pt x="1350048" y="2996501"/>
                  </a:lnTo>
                  <a:lnTo>
                    <a:pt x="1353096" y="3048584"/>
                  </a:lnTo>
                  <a:lnTo>
                    <a:pt x="1356233" y="3100679"/>
                  </a:lnTo>
                  <a:lnTo>
                    <a:pt x="1359458" y="3152762"/>
                  </a:lnTo>
                  <a:lnTo>
                    <a:pt x="1362786" y="3204845"/>
                  </a:lnTo>
                  <a:lnTo>
                    <a:pt x="1366202" y="3256940"/>
                  </a:lnTo>
                  <a:lnTo>
                    <a:pt x="1369707" y="3309023"/>
                  </a:lnTo>
                  <a:lnTo>
                    <a:pt x="1373301" y="3361105"/>
                  </a:lnTo>
                  <a:lnTo>
                    <a:pt x="1376997" y="3413201"/>
                  </a:lnTo>
                  <a:lnTo>
                    <a:pt x="1380782" y="3465284"/>
                  </a:lnTo>
                  <a:lnTo>
                    <a:pt x="1384731" y="3518306"/>
                  </a:lnTo>
                  <a:lnTo>
                    <a:pt x="1385989" y="3534905"/>
                  </a:lnTo>
                  <a:lnTo>
                    <a:pt x="1383220" y="3533787"/>
                  </a:lnTo>
                  <a:lnTo>
                    <a:pt x="1331963" y="3535794"/>
                  </a:lnTo>
                  <a:lnTo>
                    <a:pt x="1280731" y="3538080"/>
                  </a:lnTo>
                  <a:lnTo>
                    <a:pt x="1229512" y="3540633"/>
                  </a:lnTo>
                  <a:lnTo>
                    <a:pt x="1178306" y="3543477"/>
                  </a:lnTo>
                  <a:lnTo>
                    <a:pt x="1127125" y="3546589"/>
                  </a:lnTo>
                  <a:lnTo>
                    <a:pt x="1075944" y="3549967"/>
                  </a:lnTo>
                  <a:lnTo>
                    <a:pt x="1024801" y="3553625"/>
                  </a:lnTo>
                  <a:lnTo>
                    <a:pt x="973670" y="3557562"/>
                  </a:lnTo>
                  <a:lnTo>
                    <a:pt x="922553" y="3561765"/>
                  </a:lnTo>
                  <a:lnTo>
                    <a:pt x="871461" y="3566236"/>
                  </a:lnTo>
                  <a:lnTo>
                    <a:pt x="820394" y="3570986"/>
                  </a:lnTo>
                  <a:lnTo>
                    <a:pt x="769353" y="3576002"/>
                  </a:lnTo>
                  <a:lnTo>
                    <a:pt x="718337" y="3581285"/>
                  </a:lnTo>
                  <a:lnTo>
                    <a:pt x="667359" y="3586835"/>
                  </a:lnTo>
                  <a:lnTo>
                    <a:pt x="616394" y="3592652"/>
                  </a:lnTo>
                  <a:lnTo>
                    <a:pt x="565454" y="3598735"/>
                  </a:lnTo>
                  <a:lnTo>
                    <a:pt x="514553" y="3605085"/>
                  </a:lnTo>
                  <a:lnTo>
                    <a:pt x="463677" y="3611702"/>
                  </a:lnTo>
                  <a:lnTo>
                    <a:pt x="412838" y="3618585"/>
                  </a:lnTo>
                  <a:lnTo>
                    <a:pt x="362026" y="3625723"/>
                  </a:lnTo>
                  <a:lnTo>
                    <a:pt x="311251" y="3633127"/>
                  </a:lnTo>
                  <a:lnTo>
                    <a:pt x="289026" y="3636492"/>
                  </a:lnTo>
                  <a:lnTo>
                    <a:pt x="286715" y="3621811"/>
                  </a:lnTo>
                  <a:lnTo>
                    <a:pt x="279158" y="3570998"/>
                  </a:lnTo>
                  <a:lnTo>
                    <a:pt x="272059" y="3520160"/>
                  </a:lnTo>
                  <a:lnTo>
                    <a:pt x="265366" y="3469259"/>
                  </a:lnTo>
                  <a:lnTo>
                    <a:pt x="259080" y="3418332"/>
                  </a:lnTo>
                  <a:lnTo>
                    <a:pt x="253149" y="3367367"/>
                  </a:lnTo>
                  <a:lnTo>
                    <a:pt x="247561" y="3316363"/>
                  </a:lnTo>
                  <a:lnTo>
                    <a:pt x="242277" y="3265322"/>
                  </a:lnTo>
                  <a:lnTo>
                    <a:pt x="237286" y="3214255"/>
                  </a:lnTo>
                  <a:lnTo>
                    <a:pt x="232549" y="3163163"/>
                  </a:lnTo>
                  <a:lnTo>
                    <a:pt x="228041" y="3112046"/>
                  </a:lnTo>
                  <a:lnTo>
                    <a:pt x="223735" y="3060903"/>
                  </a:lnTo>
                  <a:lnTo>
                    <a:pt x="219608" y="3009747"/>
                  </a:lnTo>
                  <a:lnTo>
                    <a:pt x="211797" y="2907398"/>
                  </a:lnTo>
                  <a:lnTo>
                    <a:pt x="186118" y="2548940"/>
                  </a:lnTo>
                  <a:lnTo>
                    <a:pt x="178371" y="2446553"/>
                  </a:lnTo>
                  <a:lnTo>
                    <a:pt x="174307" y="2395385"/>
                  </a:lnTo>
                  <a:lnTo>
                    <a:pt x="170065" y="2344229"/>
                  </a:lnTo>
                  <a:lnTo>
                    <a:pt x="165633" y="2293086"/>
                  </a:lnTo>
                  <a:lnTo>
                    <a:pt x="160985" y="2241969"/>
                  </a:lnTo>
                  <a:lnTo>
                    <a:pt x="156083" y="2190877"/>
                  </a:lnTo>
                  <a:lnTo>
                    <a:pt x="150901" y="2139810"/>
                  </a:lnTo>
                  <a:lnTo>
                    <a:pt x="145415" y="2088781"/>
                  </a:lnTo>
                  <a:lnTo>
                    <a:pt x="139611" y="2037778"/>
                  </a:lnTo>
                  <a:lnTo>
                    <a:pt x="133438" y="1986813"/>
                  </a:lnTo>
                  <a:lnTo>
                    <a:pt x="126733" y="1935022"/>
                  </a:lnTo>
                  <a:lnTo>
                    <a:pt x="119646" y="1883295"/>
                  </a:lnTo>
                  <a:lnTo>
                    <a:pt x="112128" y="1831619"/>
                  </a:lnTo>
                  <a:lnTo>
                    <a:pt x="104178" y="1780019"/>
                  </a:lnTo>
                  <a:lnTo>
                    <a:pt x="95745" y="1728508"/>
                  </a:lnTo>
                  <a:lnTo>
                    <a:pt x="86804" y="1677098"/>
                  </a:lnTo>
                  <a:lnTo>
                    <a:pt x="77343" y="1625790"/>
                  </a:lnTo>
                  <a:lnTo>
                    <a:pt x="67310" y="1574609"/>
                  </a:lnTo>
                  <a:lnTo>
                    <a:pt x="56692" y="1523555"/>
                  </a:lnTo>
                  <a:lnTo>
                    <a:pt x="22669" y="1503527"/>
                  </a:lnTo>
                  <a:lnTo>
                    <a:pt x="4660" y="1515859"/>
                  </a:lnTo>
                  <a:lnTo>
                    <a:pt x="0" y="1539189"/>
                  </a:lnTo>
                  <a:lnTo>
                    <a:pt x="10490" y="1589519"/>
                  </a:lnTo>
                  <a:lnTo>
                    <a:pt x="20396" y="1639912"/>
                  </a:lnTo>
                  <a:lnTo>
                    <a:pt x="29730" y="1690395"/>
                  </a:lnTo>
                  <a:lnTo>
                    <a:pt x="38519" y="1740941"/>
                  </a:lnTo>
                  <a:lnTo>
                    <a:pt x="46799" y="1791550"/>
                  </a:lnTo>
                  <a:lnTo>
                    <a:pt x="54597" y="1842236"/>
                  </a:lnTo>
                  <a:lnTo>
                    <a:pt x="61937" y="1892960"/>
                  </a:lnTo>
                  <a:lnTo>
                    <a:pt x="68834" y="1943760"/>
                  </a:lnTo>
                  <a:lnTo>
                    <a:pt x="75336" y="1994598"/>
                  </a:lnTo>
                  <a:lnTo>
                    <a:pt x="81457" y="2045500"/>
                  </a:lnTo>
                  <a:lnTo>
                    <a:pt x="87223" y="2096439"/>
                  </a:lnTo>
                  <a:lnTo>
                    <a:pt x="92659" y="2147417"/>
                  </a:lnTo>
                  <a:lnTo>
                    <a:pt x="97802" y="2198446"/>
                  </a:lnTo>
                  <a:lnTo>
                    <a:pt x="102666" y="2249500"/>
                  </a:lnTo>
                  <a:lnTo>
                    <a:pt x="107289" y="2300579"/>
                  </a:lnTo>
                  <a:lnTo>
                    <a:pt x="111696" y="2351697"/>
                  </a:lnTo>
                  <a:lnTo>
                    <a:pt x="115900" y="2402840"/>
                  </a:lnTo>
                  <a:lnTo>
                    <a:pt x="119951" y="2453995"/>
                  </a:lnTo>
                  <a:lnTo>
                    <a:pt x="127647" y="2556370"/>
                  </a:lnTo>
                  <a:lnTo>
                    <a:pt x="149555" y="2863621"/>
                  </a:lnTo>
                  <a:lnTo>
                    <a:pt x="157162" y="2965996"/>
                  </a:lnTo>
                  <a:lnTo>
                    <a:pt x="161137" y="3017164"/>
                  </a:lnTo>
                  <a:lnTo>
                    <a:pt x="165277" y="3068294"/>
                  </a:lnTo>
                  <a:lnTo>
                    <a:pt x="169595" y="3119412"/>
                  </a:lnTo>
                  <a:lnTo>
                    <a:pt x="174129" y="3170504"/>
                  </a:lnTo>
                  <a:lnTo>
                    <a:pt x="178892" y="3221558"/>
                  </a:lnTo>
                  <a:lnTo>
                    <a:pt x="184073" y="3273514"/>
                  </a:lnTo>
                  <a:lnTo>
                    <a:pt x="189534" y="3325457"/>
                  </a:lnTo>
                  <a:lnTo>
                    <a:pt x="195313" y="3377387"/>
                  </a:lnTo>
                  <a:lnTo>
                    <a:pt x="201422" y="3429304"/>
                  </a:lnTo>
                  <a:lnTo>
                    <a:pt x="207899" y="3481171"/>
                  </a:lnTo>
                  <a:lnTo>
                    <a:pt x="214769" y="3533013"/>
                  </a:lnTo>
                  <a:lnTo>
                    <a:pt x="222059" y="3584803"/>
                  </a:lnTo>
                  <a:lnTo>
                    <a:pt x="229806" y="3636530"/>
                  </a:lnTo>
                  <a:lnTo>
                    <a:pt x="238036" y="3688194"/>
                  </a:lnTo>
                  <a:lnTo>
                    <a:pt x="270776" y="3708235"/>
                  </a:lnTo>
                  <a:lnTo>
                    <a:pt x="289166" y="3695890"/>
                  </a:lnTo>
                  <a:lnTo>
                    <a:pt x="289255" y="3695496"/>
                  </a:lnTo>
                  <a:lnTo>
                    <a:pt x="326161" y="3689883"/>
                  </a:lnTo>
                  <a:lnTo>
                    <a:pt x="376212" y="3682568"/>
                  </a:lnTo>
                  <a:lnTo>
                    <a:pt x="426300" y="3675519"/>
                  </a:lnTo>
                  <a:lnTo>
                    <a:pt x="476427" y="3668738"/>
                  </a:lnTo>
                  <a:lnTo>
                    <a:pt x="526592" y="3662222"/>
                  </a:lnTo>
                  <a:lnTo>
                    <a:pt x="576795" y="3655987"/>
                  </a:lnTo>
                  <a:lnTo>
                    <a:pt x="627024" y="3650018"/>
                  </a:lnTo>
                  <a:lnTo>
                    <a:pt x="677278" y="3644315"/>
                  </a:lnTo>
                  <a:lnTo>
                    <a:pt x="727570" y="3638893"/>
                  </a:lnTo>
                  <a:lnTo>
                    <a:pt x="777887" y="3633724"/>
                  </a:lnTo>
                  <a:lnTo>
                    <a:pt x="828230" y="3628821"/>
                  </a:lnTo>
                  <a:lnTo>
                    <a:pt x="878598" y="3624199"/>
                  </a:lnTo>
                  <a:lnTo>
                    <a:pt x="928992" y="3619830"/>
                  </a:lnTo>
                  <a:lnTo>
                    <a:pt x="979398" y="3615728"/>
                  </a:lnTo>
                  <a:lnTo>
                    <a:pt x="1029830" y="3611892"/>
                  </a:lnTo>
                  <a:lnTo>
                    <a:pt x="1080274" y="3608324"/>
                  </a:lnTo>
                  <a:lnTo>
                    <a:pt x="1130731" y="3605022"/>
                  </a:lnTo>
                  <a:lnTo>
                    <a:pt x="1181214" y="3601974"/>
                  </a:lnTo>
                  <a:lnTo>
                    <a:pt x="1231696" y="3599192"/>
                  </a:lnTo>
                  <a:lnTo>
                    <a:pt x="1282192" y="3596678"/>
                  </a:lnTo>
                  <a:lnTo>
                    <a:pt x="1332699" y="3594417"/>
                  </a:lnTo>
                  <a:lnTo>
                    <a:pt x="1383220" y="3592423"/>
                  </a:lnTo>
                  <a:lnTo>
                    <a:pt x="1397177" y="3586048"/>
                  </a:lnTo>
                  <a:lnTo>
                    <a:pt x="1399438" y="3590417"/>
                  </a:lnTo>
                  <a:lnTo>
                    <a:pt x="1420139" y="3597491"/>
                  </a:lnTo>
                  <a:lnTo>
                    <a:pt x="1439748" y="3590556"/>
                  </a:lnTo>
                  <a:lnTo>
                    <a:pt x="1444269" y="3577869"/>
                  </a:lnTo>
                  <a:lnTo>
                    <a:pt x="1444269" y="3529825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2960" y="5748276"/>
              <a:ext cx="175097" cy="1832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8015" y="3653802"/>
              <a:ext cx="1478915" cy="1245235"/>
            </a:xfrm>
            <a:custGeom>
              <a:avLst/>
              <a:gdLst/>
              <a:ahLst/>
              <a:cxnLst/>
              <a:rect l="l" t="t" r="r" b="b"/>
              <a:pathLst>
                <a:path w="1478914" h="1245235">
                  <a:moveTo>
                    <a:pt x="162674" y="1226870"/>
                  </a:moveTo>
                  <a:lnTo>
                    <a:pt x="161442" y="1204836"/>
                  </a:lnTo>
                  <a:lnTo>
                    <a:pt x="144373" y="1188300"/>
                  </a:lnTo>
                  <a:lnTo>
                    <a:pt x="113957" y="1175245"/>
                  </a:lnTo>
                  <a:lnTo>
                    <a:pt x="85217" y="1157541"/>
                  </a:lnTo>
                  <a:lnTo>
                    <a:pt x="64414" y="1133233"/>
                  </a:lnTo>
                  <a:lnTo>
                    <a:pt x="57797" y="1100404"/>
                  </a:lnTo>
                  <a:lnTo>
                    <a:pt x="64427" y="1067587"/>
                  </a:lnTo>
                  <a:lnTo>
                    <a:pt x="76898" y="1035951"/>
                  </a:lnTo>
                  <a:lnTo>
                    <a:pt x="90627" y="1004684"/>
                  </a:lnTo>
                  <a:lnTo>
                    <a:pt x="101092" y="972959"/>
                  </a:lnTo>
                  <a:lnTo>
                    <a:pt x="105295" y="934300"/>
                  </a:lnTo>
                  <a:lnTo>
                    <a:pt x="101511" y="896912"/>
                  </a:lnTo>
                  <a:lnTo>
                    <a:pt x="92532" y="860082"/>
                  </a:lnTo>
                  <a:lnTo>
                    <a:pt x="81140" y="823061"/>
                  </a:lnTo>
                  <a:lnTo>
                    <a:pt x="71513" y="786485"/>
                  </a:lnTo>
                  <a:lnTo>
                    <a:pt x="68262" y="746150"/>
                  </a:lnTo>
                  <a:lnTo>
                    <a:pt x="79235" y="711682"/>
                  </a:lnTo>
                  <a:lnTo>
                    <a:pt x="112268" y="692683"/>
                  </a:lnTo>
                  <a:lnTo>
                    <a:pt x="130632" y="680262"/>
                  </a:lnTo>
                  <a:lnTo>
                    <a:pt x="132219" y="659599"/>
                  </a:lnTo>
                  <a:lnTo>
                    <a:pt x="119938" y="641324"/>
                  </a:lnTo>
                  <a:lnTo>
                    <a:pt x="96710" y="636041"/>
                  </a:lnTo>
                  <a:lnTo>
                    <a:pt x="58064" y="652145"/>
                  </a:lnTo>
                  <a:lnTo>
                    <a:pt x="30073" y="681761"/>
                  </a:lnTo>
                  <a:lnTo>
                    <a:pt x="13398" y="719886"/>
                  </a:lnTo>
                  <a:lnTo>
                    <a:pt x="8674" y="761542"/>
                  </a:lnTo>
                  <a:lnTo>
                    <a:pt x="15367" y="805154"/>
                  </a:lnTo>
                  <a:lnTo>
                    <a:pt x="40195" y="889546"/>
                  </a:lnTo>
                  <a:lnTo>
                    <a:pt x="46189" y="932040"/>
                  </a:lnTo>
                  <a:lnTo>
                    <a:pt x="39801" y="975893"/>
                  </a:lnTo>
                  <a:lnTo>
                    <a:pt x="9042" y="1055662"/>
                  </a:lnTo>
                  <a:lnTo>
                    <a:pt x="0" y="1096670"/>
                  </a:lnTo>
                  <a:lnTo>
                    <a:pt x="3810" y="1139469"/>
                  </a:lnTo>
                  <a:lnTo>
                    <a:pt x="23075" y="1177582"/>
                  </a:lnTo>
                  <a:lnTo>
                    <a:pt x="53174" y="1206309"/>
                  </a:lnTo>
                  <a:lnTo>
                    <a:pt x="89852" y="1227975"/>
                  </a:lnTo>
                  <a:lnTo>
                    <a:pt x="128816" y="1244942"/>
                  </a:lnTo>
                  <a:lnTo>
                    <a:pt x="150876" y="1243774"/>
                  </a:lnTo>
                  <a:lnTo>
                    <a:pt x="162674" y="1226870"/>
                  </a:lnTo>
                  <a:close/>
                </a:path>
                <a:path w="1478914" h="1245235">
                  <a:moveTo>
                    <a:pt x="1478508" y="376783"/>
                  </a:moveTo>
                  <a:lnTo>
                    <a:pt x="1474851" y="329463"/>
                  </a:lnTo>
                  <a:lnTo>
                    <a:pt x="1462735" y="283629"/>
                  </a:lnTo>
                  <a:lnTo>
                    <a:pt x="1442694" y="240728"/>
                  </a:lnTo>
                  <a:lnTo>
                    <a:pt x="1415275" y="202234"/>
                  </a:lnTo>
                  <a:lnTo>
                    <a:pt x="1380998" y="169608"/>
                  </a:lnTo>
                  <a:lnTo>
                    <a:pt x="1340434" y="144310"/>
                  </a:lnTo>
                  <a:lnTo>
                    <a:pt x="1305356" y="130644"/>
                  </a:lnTo>
                  <a:lnTo>
                    <a:pt x="1293177" y="125387"/>
                  </a:lnTo>
                  <a:lnTo>
                    <a:pt x="1287018" y="119735"/>
                  </a:lnTo>
                  <a:lnTo>
                    <a:pt x="1285405" y="111226"/>
                  </a:lnTo>
                  <a:lnTo>
                    <a:pt x="1286878" y="97447"/>
                  </a:lnTo>
                  <a:lnTo>
                    <a:pt x="1289189" y="77685"/>
                  </a:lnTo>
                  <a:lnTo>
                    <a:pt x="1288529" y="58343"/>
                  </a:lnTo>
                  <a:lnTo>
                    <a:pt x="1283385" y="39992"/>
                  </a:lnTo>
                  <a:lnTo>
                    <a:pt x="1272286" y="23241"/>
                  </a:lnTo>
                  <a:lnTo>
                    <a:pt x="1234084" y="0"/>
                  </a:lnTo>
                  <a:lnTo>
                    <a:pt x="1192733" y="952"/>
                  </a:lnTo>
                  <a:lnTo>
                    <a:pt x="1152004" y="17945"/>
                  </a:lnTo>
                  <a:lnTo>
                    <a:pt x="1115695" y="42773"/>
                  </a:lnTo>
                  <a:lnTo>
                    <a:pt x="1105738" y="62166"/>
                  </a:lnTo>
                  <a:lnTo>
                    <a:pt x="1114475" y="80670"/>
                  </a:lnTo>
                  <a:lnTo>
                    <a:pt x="1134160" y="90487"/>
                  </a:lnTo>
                  <a:lnTo>
                    <a:pt x="1157071" y="83769"/>
                  </a:lnTo>
                  <a:lnTo>
                    <a:pt x="1171829" y="72466"/>
                  </a:lnTo>
                  <a:lnTo>
                    <a:pt x="1191082" y="60655"/>
                  </a:lnTo>
                  <a:lnTo>
                    <a:pt x="1211072" y="55156"/>
                  </a:lnTo>
                  <a:lnTo>
                    <a:pt x="1228064" y="62814"/>
                  </a:lnTo>
                  <a:lnTo>
                    <a:pt x="1232217" y="76123"/>
                  </a:lnTo>
                  <a:lnTo>
                    <a:pt x="1230718" y="93916"/>
                  </a:lnTo>
                  <a:lnTo>
                    <a:pt x="1227772" y="112636"/>
                  </a:lnTo>
                  <a:lnTo>
                    <a:pt x="1227543" y="128689"/>
                  </a:lnTo>
                  <a:lnTo>
                    <a:pt x="1238961" y="155905"/>
                  </a:lnTo>
                  <a:lnTo>
                    <a:pt x="1259103" y="172732"/>
                  </a:lnTo>
                  <a:lnTo>
                    <a:pt x="1284249" y="184150"/>
                  </a:lnTo>
                  <a:lnTo>
                    <a:pt x="1310728" y="195148"/>
                  </a:lnTo>
                  <a:lnTo>
                    <a:pt x="1353566" y="223139"/>
                  </a:lnTo>
                  <a:lnTo>
                    <a:pt x="1387081" y="261670"/>
                  </a:lnTo>
                  <a:lnTo>
                    <a:pt x="1409776" y="307530"/>
                  </a:lnTo>
                  <a:lnTo>
                    <a:pt x="1420164" y="357543"/>
                  </a:lnTo>
                  <a:lnTo>
                    <a:pt x="1416748" y="408508"/>
                  </a:lnTo>
                  <a:lnTo>
                    <a:pt x="1421180" y="431622"/>
                  </a:lnTo>
                  <a:lnTo>
                    <a:pt x="1439113" y="443979"/>
                  </a:lnTo>
                  <a:lnTo>
                    <a:pt x="1459966" y="442493"/>
                  </a:lnTo>
                  <a:lnTo>
                    <a:pt x="1473149" y="424129"/>
                  </a:lnTo>
                  <a:lnTo>
                    <a:pt x="1478508" y="376783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90203" y="1714500"/>
              <a:ext cx="3168650" cy="3169920"/>
            </a:xfrm>
            <a:custGeom>
              <a:avLst/>
              <a:gdLst/>
              <a:ahLst/>
              <a:cxnLst/>
              <a:rect l="l" t="t" r="r" b="b"/>
              <a:pathLst>
                <a:path w="3168650" h="3169920">
                  <a:moveTo>
                    <a:pt x="1584198" y="0"/>
                  </a:moveTo>
                  <a:lnTo>
                    <a:pt x="1535766" y="726"/>
                  </a:lnTo>
                  <a:lnTo>
                    <a:pt x="1487695" y="2892"/>
                  </a:lnTo>
                  <a:lnTo>
                    <a:pt x="1440007" y="6476"/>
                  </a:lnTo>
                  <a:lnTo>
                    <a:pt x="1392722" y="11458"/>
                  </a:lnTo>
                  <a:lnTo>
                    <a:pt x="1345860" y="17818"/>
                  </a:lnTo>
                  <a:lnTo>
                    <a:pt x="1299443" y="25533"/>
                  </a:lnTo>
                  <a:lnTo>
                    <a:pt x="1253490" y="34585"/>
                  </a:lnTo>
                  <a:lnTo>
                    <a:pt x="1208024" y="44951"/>
                  </a:lnTo>
                  <a:lnTo>
                    <a:pt x="1163064" y="56612"/>
                  </a:lnTo>
                  <a:lnTo>
                    <a:pt x="1118631" y="69546"/>
                  </a:lnTo>
                  <a:lnTo>
                    <a:pt x="1074746" y="83732"/>
                  </a:lnTo>
                  <a:lnTo>
                    <a:pt x="1031430" y="99151"/>
                  </a:lnTo>
                  <a:lnTo>
                    <a:pt x="988703" y="115782"/>
                  </a:lnTo>
                  <a:lnTo>
                    <a:pt x="946586" y="133603"/>
                  </a:lnTo>
                  <a:lnTo>
                    <a:pt x="905100" y="152594"/>
                  </a:lnTo>
                  <a:lnTo>
                    <a:pt x="864265" y="172734"/>
                  </a:lnTo>
                  <a:lnTo>
                    <a:pt x="824103" y="194003"/>
                  </a:lnTo>
                  <a:lnTo>
                    <a:pt x="784634" y="216379"/>
                  </a:lnTo>
                  <a:lnTo>
                    <a:pt x="745878" y="239843"/>
                  </a:lnTo>
                  <a:lnTo>
                    <a:pt x="707857" y="264373"/>
                  </a:lnTo>
                  <a:lnTo>
                    <a:pt x="670590" y="289948"/>
                  </a:lnTo>
                  <a:lnTo>
                    <a:pt x="634100" y="316549"/>
                  </a:lnTo>
                  <a:lnTo>
                    <a:pt x="598406" y="344154"/>
                  </a:lnTo>
                  <a:lnTo>
                    <a:pt x="563529" y="372742"/>
                  </a:lnTo>
                  <a:lnTo>
                    <a:pt x="529491" y="402293"/>
                  </a:lnTo>
                  <a:lnTo>
                    <a:pt x="496311" y="432786"/>
                  </a:lnTo>
                  <a:lnTo>
                    <a:pt x="464010" y="464200"/>
                  </a:lnTo>
                  <a:lnTo>
                    <a:pt x="432609" y="496515"/>
                  </a:lnTo>
                  <a:lnTo>
                    <a:pt x="402130" y="529710"/>
                  </a:lnTo>
                  <a:lnTo>
                    <a:pt x="372591" y="563765"/>
                  </a:lnTo>
                  <a:lnTo>
                    <a:pt x="344015" y="598657"/>
                  </a:lnTo>
                  <a:lnTo>
                    <a:pt x="316422" y="634368"/>
                  </a:lnTo>
                  <a:lnTo>
                    <a:pt x="289833" y="670875"/>
                  </a:lnTo>
                  <a:lnTo>
                    <a:pt x="264268" y="708159"/>
                  </a:lnTo>
                  <a:lnTo>
                    <a:pt x="239749" y="746198"/>
                  </a:lnTo>
                  <a:lnTo>
                    <a:pt x="216295" y="784972"/>
                  </a:lnTo>
                  <a:lnTo>
                    <a:pt x="193927" y="824461"/>
                  </a:lnTo>
                  <a:lnTo>
                    <a:pt x="172667" y="864643"/>
                  </a:lnTo>
                  <a:lnTo>
                    <a:pt x="152535" y="905497"/>
                  </a:lnTo>
                  <a:lnTo>
                    <a:pt x="133552" y="947004"/>
                  </a:lnTo>
                  <a:lnTo>
                    <a:pt x="115738" y="989142"/>
                  </a:lnTo>
                  <a:lnTo>
                    <a:pt x="99114" y="1031891"/>
                  </a:lnTo>
                  <a:lnTo>
                    <a:pt x="83701" y="1075229"/>
                  </a:lnTo>
                  <a:lnTo>
                    <a:pt x="69519" y="1119137"/>
                  </a:lnTo>
                  <a:lnTo>
                    <a:pt x="56590" y="1163593"/>
                  </a:lnTo>
                  <a:lnTo>
                    <a:pt x="44934" y="1208577"/>
                  </a:lnTo>
                  <a:lnTo>
                    <a:pt x="34572" y="1254068"/>
                  </a:lnTo>
                  <a:lnTo>
                    <a:pt x="25524" y="1300045"/>
                  </a:lnTo>
                  <a:lnTo>
                    <a:pt x="17811" y="1346487"/>
                  </a:lnTo>
                  <a:lnTo>
                    <a:pt x="11454" y="1393375"/>
                  </a:lnTo>
                  <a:lnTo>
                    <a:pt x="6474" y="1440687"/>
                  </a:lnTo>
                  <a:lnTo>
                    <a:pt x="2891" y="1488402"/>
                  </a:lnTo>
                  <a:lnTo>
                    <a:pt x="726" y="1536500"/>
                  </a:lnTo>
                  <a:lnTo>
                    <a:pt x="0" y="1584960"/>
                  </a:lnTo>
                  <a:lnTo>
                    <a:pt x="726" y="1633419"/>
                  </a:lnTo>
                  <a:lnTo>
                    <a:pt x="2891" y="1681517"/>
                  </a:lnTo>
                  <a:lnTo>
                    <a:pt x="6474" y="1729232"/>
                  </a:lnTo>
                  <a:lnTo>
                    <a:pt x="11454" y="1776544"/>
                  </a:lnTo>
                  <a:lnTo>
                    <a:pt x="17811" y="1823432"/>
                  </a:lnTo>
                  <a:lnTo>
                    <a:pt x="25524" y="1869874"/>
                  </a:lnTo>
                  <a:lnTo>
                    <a:pt x="34572" y="1915851"/>
                  </a:lnTo>
                  <a:lnTo>
                    <a:pt x="44934" y="1961342"/>
                  </a:lnTo>
                  <a:lnTo>
                    <a:pt x="56590" y="2006326"/>
                  </a:lnTo>
                  <a:lnTo>
                    <a:pt x="69519" y="2050782"/>
                  </a:lnTo>
                  <a:lnTo>
                    <a:pt x="83701" y="2094690"/>
                  </a:lnTo>
                  <a:lnTo>
                    <a:pt x="99114" y="2138028"/>
                  </a:lnTo>
                  <a:lnTo>
                    <a:pt x="115738" y="2180777"/>
                  </a:lnTo>
                  <a:lnTo>
                    <a:pt x="133552" y="2222915"/>
                  </a:lnTo>
                  <a:lnTo>
                    <a:pt x="152535" y="2264422"/>
                  </a:lnTo>
                  <a:lnTo>
                    <a:pt x="172667" y="2305276"/>
                  </a:lnTo>
                  <a:lnTo>
                    <a:pt x="193927" y="2345458"/>
                  </a:lnTo>
                  <a:lnTo>
                    <a:pt x="216295" y="2384947"/>
                  </a:lnTo>
                  <a:lnTo>
                    <a:pt x="239749" y="2423721"/>
                  </a:lnTo>
                  <a:lnTo>
                    <a:pt x="264268" y="2461760"/>
                  </a:lnTo>
                  <a:lnTo>
                    <a:pt x="289833" y="2499044"/>
                  </a:lnTo>
                  <a:lnTo>
                    <a:pt x="316422" y="2535551"/>
                  </a:lnTo>
                  <a:lnTo>
                    <a:pt x="344015" y="2571262"/>
                  </a:lnTo>
                  <a:lnTo>
                    <a:pt x="372591" y="2606154"/>
                  </a:lnTo>
                  <a:lnTo>
                    <a:pt x="402130" y="2640209"/>
                  </a:lnTo>
                  <a:lnTo>
                    <a:pt x="432609" y="2673404"/>
                  </a:lnTo>
                  <a:lnTo>
                    <a:pt x="464010" y="2705719"/>
                  </a:lnTo>
                  <a:lnTo>
                    <a:pt x="496311" y="2737133"/>
                  </a:lnTo>
                  <a:lnTo>
                    <a:pt x="529491" y="2767626"/>
                  </a:lnTo>
                  <a:lnTo>
                    <a:pt x="563529" y="2797177"/>
                  </a:lnTo>
                  <a:lnTo>
                    <a:pt x="598406" y="2825765"/>
                  </a:lnTo>
                  <a:lnTo>
                    <a:pt x="634100" y="2853370"/>
                  </a:lnTo>
                  <a:lnTo>
                    <a:pt x="670590" y="2879971"/>
                  </a:lnTo>
                  <a:lnTo>
                    <a:pt x="707857" y="2905546"/>
                  </a:lnTo>
                  <a:lnTo>
                    <a:pt x="745878" y="2930076"/>
                  </a:lnTo>
                  <a:lnTo>
                    <a:pt x="784634" y="2953540"/>
                  </a:lnTo>
                  <a:lnTo>
                    <a:pt x="824103" y="2975916"/>
                  </a:lnTo>
                  <a:lnTo>
                    <a:pt x="864265" y="2997185"/>
                  </a:lnTo>
                  <a:lnTo>
                    <a:pt x="905100" y="3017325"/>
                  </a:lnTo>
                  <a:lnTo>
                    <a:pt x="946586" y="3036316"/>
                  </a:lnTo>
                  <a:lnTo>
                    <a:pt x="988703" y="3054137"/>
                  </a:lnTo>
                  <a:lnTo>
                    <a:pt x="1031430" y="3070768"/>
                  </a:lnTo>
                  <a:lnTo>
                    <a:pt x="1074746" y="3086187"/>
                  </a:lnTo>
                  <a:lnTo>
                    <a:pt x="1118631" y="3100373"/>
                  </a:lnTo>
                  <a:lnTo>
                    <a:pt x="1163064" y="3113307"/>
                  </a:lnTo>
                  <a:lnTo>
                    <a:pt x="1208024" y="3124968"/>
                  </a:lnTo>
                  <a:lnTo>
                    <a:pt x="1253490" y="3135334"/>
                  </a:lnTo>
                  <a:lnTo>
                    <a:pt x="1299443" y="3144386"/>
                  </a:lnTo>
                  <a:lnTo>
                    <a:pt x="1345860" y="3152101"/>
                  </a:lnTo>
                  <a:lnTo>
                    <a:pt x="1392722" y="3158461"/>
                  </a:lnTo>
                  <a:lnTo>
                    <a:pt x="1440007" y="3163443"/>
                  </a:lnTo>
                  <a:lnTo>
                    <a:pt x="1487695" y="3167027"/>
                  </a:lnTo>
                  <a:lnTo>
                    <a:pt x="1535766" y="3169193"/>
                  </a:lnTo>
                  <a:lnTo>
                    <a:pt x="1584198" y="3169920"/>
                  </a:lnTo>
                  <a:lnTo>
                    <a:pt x="1632629" y="3169193"/>
                  </a:lnTo>
                  <a:lnTo>
                    <a:pt x="1680700" y="3167027"/>
                  </a:lnTo>
                  <a:lnTo>
                    <a:pt x="1728388" y="3163443"/>
                  </a:lnTo>
                  <a:lnTo>
                    <a:pt x="1775673" y="3158461"/>
                  </a:lnTo>
                  <a:lnTo>
                    <a:pt x="1822535" y="3152101"/>
                  </a:lnTo>
                  <a:lnTo>
                    <a:pt x="1868952" y="3144386"/>
                  </a:lnTo>
                  <a:lnTo>
                    <a:pt x="1914905" y="3135334"/>
                  </a:lnTo>
                  <a:lnTo>
                    <a:pt x="1960371" y="3124968"/>
                  </a:lnTo>
                  <a:lnTo>
                    <a:pt x="2005331" y="3113307"/>
                  </a:lnTo>
                  <a:lnTo>
                    <a:pt x="2049764" y="3100373"/>
                  </a:lnTo>
                  <a:lnTo>
                    <a:pt x="2093649" y="3086187"/>
                  </a:lnTo>
                  <a:lnTo>
                    <a:pt x="2136965" y="3070768"/>
                  </a:lnTo>
                  <a:lnTo>
                    <a:pt x="2179692" y="3054137"/>
                  </a:lnTo>
                  <a:lnTo>
                    <a:pt x="2221809" y="3036316"/>
                  </a:lnTo>
                  <a:lnTo>
                    <a:pt x="2263295" y="3017325"/>
                  </a:lnTo>
                  <a:lnTo>
                    <a:pt x="2304130" y="2997185"/>
                  </a:lnTo>
                  <a:lnTo>
                    <a:pt x="2344292" y="2975916"/>
                  </a:lnTo>
                  <a:lnTo>
                    <a:pt x="2383761" y="2953540"/>
                  </a:lnTo>
                  <a:lnTo>
                    <a:pt x="2422517" y="2930076"/>
                  </a:lnTo>
                  <a:lnTo>
                    <a:pt x="2460538" y="2905546"/>
                  </a:lnTo>
                  <a:lnTo>
                    <a:pt x="2497805" y="2879971"/>
                  </a:lnTo>
                  <a:lnTo>
                    <a:pt x="2534295" y="2853370"/>
                  </a:lnTo>
                  <a:lnTo>
                    <a:pt x="2569989" y="2825765"/>
                  </a:lnTo>
                  <a:lnTo>
                    <a:pt x="2604866" y="2797177"/>
                  </a:lnTo>
                  <a:lnTo>
                    <a:pt x="2638904" y="2767626"/>
                  </a:lnTo>
                  <a:lnTo>
                    <a:pt x="2672084" y="2737133"/>
                  </a:lnTo>
                  <a:lnTo>
                    <a:pt x="2704385" y="2705719"/>
                  </a:lnTo>
                  <a:lnTo>
                    <a:pt x="2735786" y="2673404"/>
                  </a:lnTo>
                  <a:lnTo>
                    <a:pt x="2766265" y="2640209"/>
                  </a:lnTo>
                  <a:lnTo>
                    <a:pt x="2795804" y="2606154"/>
                  </a:lnTo>
                  <a:lnTo>
                    <a:pt x="2824380" y="2571262"/>
                  </a:lnTo>
                  <a:lnTo>
                    <a:pt x="2851973" y="2535551"/>
                  </a:lnTo>
                  <a:lnTo>
                    <a:pt x="2878562" y="2499044"/>
                  </a:lnTo>
                  <a:lnTo>
                    <a:pt x="2904127" y="2461760"/>
                  </a:lnTo>
                  <a:lnTo>
                    <a:pt x="2928646" y="2423721"/>
                  </a:lnTo>
                  <a:lnTo>
                    <a:pt x="2952100" y="2384947"/>
                  </a:lnTo>
                  <a:lnTo>
                    <a:pt x="2974468" y="2345458"/>
                  </a:lnTo>
                  <a:lnTo>
                    <a:pt x="2995728" y="2305276"/>
                  </a:lnTo>
                  <a:lnTo>
                    <a:pt x="3015860" y="2264422"/>
                  </a:lnTo>
                  <a:lnTo>
                    <a:pt x="3034843" y="2222915"/>
                  </a:lnTo>
                  <a:lnTo>
                    <a:pt x="3052657" y="2180777"/>
                  </a:lnTo>
                  <a:lnTo>
                    <a:pt x="3069281" y="2138028"/>
                  </a:lnTo>
                  <a:lnTo>
                    <a:pt x="3084694" y="2094690"/>
                  </a:lnTo>
                  <a:lnTo>
                    <a:pt x="3098876" y="2050782"/>
                  </a:lnTo>
                  <a:lnTo>
                    <a:pt x="3111805" y="2006326"/>
                  </a:lnTo>
                  <a:lnTo>
                    <a:pt x="3123461" y="1961342"/>
                  </a:lnTo>
                  <a:lnTo>
                    <a:pt x="3133823" y="1915851"/>
                  </a:lnTo>
                  <a:lnTo>
                    <a:pt x="3142871" y="1869874"/>
                  </a:lnTo>
                  <a:lnTo>
                    <a:pt x="3150584" y="1823432"/>
                  </a:lnTo>
                  <a:lnTo>
                    <a:pt x="3156941" y="1776544"/>
                  </a:lnTo>
                  <a:lnTo>
                    <a:pt x="3161921" y="1729232"/>
                  </a:lnTo>
                  <a:lnTo>
                    <a:pt x="3165504" y="1681517"/>
                  </a:lnTo>
                  <a:lnTo>
                    <a:pt x="3167669" y="1633419"/>
                  </a:lnTo>
                  <a:lnTo>
                    <a:pt x="3168396" y="1584960"/>
                  </a:lnTo>
                  <a:lnTo>
                    <a:pt x="3167669" y="1536500"/>
                  </a:lnTo>
                  <a:lnTo>
                    <a:pt x="3165504" y="1488402"/>
                  </a:lnTo>
                  <a:lnTo>
                    <a:pt x="3161921" y="1440687"/>
                  </a:lnTo>
                  <a:lnTo>
                    <a:pt x="3156941" y="1393375"/>
                  </a:lnTo>
                  <a:lnTo>
                    <a:pt x="3150584" y="1346487"/>
                  </a:lnTo>
                  <a:lnTo>
                    <a:pt x="3142871" y="1300045"/>
                  </a:lnTo>
                  <a:lnTo>
                    <a:pt x="3133823" y="1254068"/>
                  </a:lnTo>
                  <a:lnTo>
                    <a:pt x="3123461" y="1208577"/>
                  </a:lnTo>
                  <a:lnTo>
                    <a:pt x="3111805" y="1163593"/>
                  </a:lnTo>
                  <a:lnTo>
                    <a:pt x="3098876" y="1119137"/>
                  </a:lnTo>
                  <a:lnTo>
                    <a:pt x="3084694" y="1075229"/>
                  </a:lnTo>
                  <a:lnTo>
                    <a:pt x="3069281" y="1031891"/>
                  </a:lnTo>
                  <a:lnTo>
                    <a:pt x="3052657" y="989142"/>
                  </a:lnTo>
                  <a:lnTo>
                    <a:pt x="3034843" y="947004"/>
                  </a:lnTo>
                  <a:lnTo>
                    <a:pt x="3015860" y="905497"/>
                  </a:lnTo>
                  <a:lnTo>
                    <a:pt x="2995728" y="864643"/>
                  </a:lnTo>
                  <a:lnTo>
                    <a:pt x="2974468" y="824461"/>
                  </a:lnTo>
                  <a:lnTo>
                    <a:pt x="2952100" y="784972"/>
                  </a:lnTo>
                  <a:lnTo>
                    <a:pt x="2928646" y="746198"/>
                  </a:lnTo>
                  <a:lnTo>
                    <a:pt x="2904127" y="708159"/>
                  </a:lnTo>
                  <a:lnTo>
                    <a:pt x="2878562" y="670875"/>
                  </a:lnTo>
                  <a:lnTo>
                    <a:pt x="2851973" y="634368"/>
                  </a:lnTo>
                  <a:lnTo>
                    <a:pt x="2824380" y="598657"/>
                  </a:lnTo>
                  <a:lnTo>
                    <a:pt x="2795804" y="563765"/>
                  </a:lnTo>
                  <a:lnTo>
                    <a:pt x="2766265" y="529710"/>
                  </a:lnTo>
                  <a:lnTo>
                    <a:pt x="2735786" y="496515"/>
                  </a:lnTo>
                  <a:lnTo>
                    <a:pt x="2704385" y="464200"/>
                  </a:lnTo>
                  <a:lnTo>
                    <a:pt x="2672084" y="432786"/>
                  </a:lnTo>
                  <a:lnTo>
                    <a:pt x="2638904" y="402293"/>
                  </a:lnTo>
                  <a:lnTo>
                    <a:pt x="2604866" y="372742"/>
                  </a:lnTo>
                  <a:lnTo>
                    <a:pt x="2569989" y="344154"/>
                  </a:lnTo>
                  <a:lnTo>
                    <a:pt x="2534295" y="316549"/>
                  </a:lnTo>
                  <a:lnTo>
                    <a:pt x="2497805" y="289948"/>
                  </a:lnTo>
                  <a:lnTo>
                    <a:pt x="2460538" y="264373"/>
                  </a:lnTo>
                  <a:lnTo>
                    <a:pt x="2422517" y="239843"/>
                  </a:lnTo>
                  <a:lnTo>
                    <a:pt x="2383761" y="216379"/>
                  </a:lnTo>
                  <a:lnTo>
                    <a:pt x="2344292" y="194003"/>
                  </a:lnTo>
                  <a:lnTo>
                    <a:pt x="2304130" y="172734"/>
                  </a:lnTo>
                  <a:lnTo>
                    <a:pt x="2263295" y="152594"/>
                  </a:lnTo>
                  <a:lnTo>
                    <a:pt x="2221809" y="133603"/>
                  </a:lnTo>
                  <a:lnTo>
                    <a:pt x="2179692" y="115782"/>
                  </a:lnTo>
                  <a:lnTo>
                    <a:pt x="2136965" y="99151"/>
                  </a:lnTo>
                  <a:lnTo>
                    <a:pt x="2093649" y="83732"/>
                  </a:lnTo>
                  <a:lnTo>
                    <a:pt x="2049764" y="69546"/>
                  </a:lnTo>
                  <a:lnTo>
                    <a:pt x="2005331" y="56612"/>
                  </a:lnTo>
                  <a:lnTo>
                    <a:pt x="1960371" y="44951"/>
                  </a:lnTo>
                  <a:lnTo>
                    <a:pt x="1914905" y="34585"/>
                  </a:lnTo>
                  <a:lnTo>
                    <a:pt x="1868952" y="25533"/>
                  </a:lnTo>
                  <a:lnTo>
                    <a:pt x="1822535" y="17818"/>
                  </a:lnTo>
                  <a:lnTo>
                    <a:pt x="1775673" y="11458"/>
                  </a:lnTo>
                  <a:lnTo>
                    <a:pt x="1728388" y="6476"/>
                  </a:lnTo>
                  <a:lnTo>
                    <a:pt x="1680700" y="2892"/>
                  </a:lnTo>
                  <a:lnTo>
                    <a:pt x="1632629" y="726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4275" y="1714500"/>
              <a:ext cx="3169920" cy="316992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36828" y="2907377"/>
            <a:ext cx="2641600" cy="9531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consultant</a:t>
            </a:r>
            <a:endParaRPr sz="1800">
              <a:latin typeface="Arial"/>
              <a:cs typeface="Arial"/>
            </a:endParaRPr>
          </a:p>
          <a:p>
            <a:pPr marL="12700" marR="252095"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 fresh out of business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school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advises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senior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6828" y="3835653"/>
            <a:ext cx="24987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management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how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run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their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business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60714" y="2457958"/>
            <a:ext cx="22593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CEOs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on business topics he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is faced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with…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even if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not have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any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real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work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experience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97161" y="3829939"/>
            <a:ext cx="1187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whatsoever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6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654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Historically</a:t>
            </a:r>
            <a:r>
              <a:rPr spc="-15" dirty="0"/>
              <a:t> </a:t>
            </a:r>
            <a:r>
              <a:rPr dirty="0"/>
              <a:t>an</a:t>
            </a:r>
            <a:r>
              <a:rPr spc="-25" dirty="0"/>
              <a:t> </a:t>
            </a:r>
            <a:r>
              <a:rPr spc="-5" dirty="0"/>
              <a:t>army</a:t>
            </a:r>
            <a:r>
              <a:rPr spc="-3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5" dirty="0"/>
              <a:t>players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6712" y="2539668"/>
            <a:ext cx="1414145" cy="6400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solidFill>
                  <a:srgbClr val="7E7E7E"/>
                </a:solidFill>
                <a:latin typeface="Arial MT"/>
                <a:cs typeface="Arial MT"/>
              </a:rPr>
              <a:t>Back</a:t>
            </a:r>
            <a:r>
              <a:rPr sz="1600" spc="-3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Arial MT"/>
                <a:cs typeface="Arial MT"/>
              </a:rPr>
              <a:t>in</a:t>
            </a:r>
            <a:r>
              <a:rPr sz="1600" spc="-2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Arial MT"/>
                <a:cs typeface="Arial MT"/>
              </a:rPr>
              <a:t>the</a:t>
            </a:r>
            <a:r>
              <a:rPr sz="1600" spc="-1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Arial MT"/>
                <a:cs typeface="Arial MT"/>
              </a:rPr>
              <a:t>80s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b="1" spc="-5" dirty="0">
                <a:solidFill>
                  <a:srgbClr val="4B71B1"/>
                </a:solidFill>
                <a:latin typeface="Arial"/>
                <a:cs typeface="Arial"/>
              </a:rPr>
              <a:t>Specialists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9978" y="2785363"/>
            <a:ext cx="1044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Strategy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89593" y="2785363"/>
            <a:ext cx="1565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Optim</a:t>
            </a:r>
            <a:r>
              <a:rPr sz="2000" b="1" spc="-10" dirty="0">
                <a:solidFill>
                  <a:srgbClr val="4B71B1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z</a:t>
            </a:r>
            <a:r>
              <a:rPr sz="2000" b="1" spc="5" dirty="0">
                <a:solidFill>
                  <a:srgbClr val="4B71B1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4B71B1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3379" y="4786210"/>
            <a:ext cx="1414272" cy="1582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5311" y="4805171"/>
            <a:ext cx="865632" cy="152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9485" y="4221515"/>
            <a:ext cx="940288" cy="25138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983" y="4733544"/>
            <a:ext cx="941832" cy="2590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022" y="3709881"/>
            <a:ext cx="1186441" cy="11003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2459" y="4287011"/>
            <a:ext cx="867156" cy="12039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1791" y="5595076"/>
            <a:ext cx="451104" cy="30694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31932" y="4151376"/>
            <a:ext cx="648174" cy="3855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34455" y="3575303"/>
            <a:ext cx="525779" cy="37795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48050" y="3589506"/>
            <a:ext cx="799485" cy="2169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2373" y="5236464"/>
            <a:ext cx="1266589" cy="14020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15756" y="4237168"/>
            <a:ext cx="950975" cy="21398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25501" y="3677379"/>
            <a:ext cx="771464" cy="14789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80294" y="5233568"/>
            <a:ext cx="1406721" cy="15981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71188" y="3604259"/>
            <a:ext cx="1051560" cy="32156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55352" y="4069079"/>
            <a:ext cx="443483" cy="33832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18294" y="4736500"/>
            <a:ext cx="487671" cy="2608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7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8912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But</a:t>
            </a:r>
            <a:r>
              <a:rPr spc="-15" dirty="0"/>
              <a:t> </a:t>
            </a:r>
            <a:r>
              <a:rPr dirty="0"/>
              <a:t>today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landscape</a:t>
            </a:r>
            <a:r>
              <a:rPr spc="-10" dirty="0"/>
              <a:t> is</a:t>
            </a:r>
            <a:r>
              <a:rPr spc="-15" dirty="0"/>
              <a:t> </a:t>
            </a:r>
            <a:r>
              <a:rPr spc="-5" dirty="0"/>
              <a:t>consolidating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6712" y="2539668"/>
            <a:ext cx="2935605" cy="6400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spc="-40" dirty="0">
                <a:solidFill>
                  <a:srgbClr val="7E7E7E"/>
                </a:solidFill>
                <a:latin typeface="Arial MT"/>
                <a:cs typeface="Arial MT"/>
              </a:rPr>
              <a:t>Today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Management</a:t>
            </a:r>
            <a:r>
              <a:rPr sz="2000" b="1" spc="-8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consulting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725" y="4872718"/>
            <a:ext cx="744985" cy="31753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1167" y="4338497"/>
            <a:ext cx="1414272" cy="1590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59" y="4300728"/>
            <a:ext cx="867156" cy="1203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791" y="5608792"/>
            <a:ext cx="451104" cy="30694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16035" y="5671046"/>
            <a:ext cx="804080" cy="21592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11167" y="3643884"/>
            <a:ext cx="1053084" cy="3230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562" y="5786780"/>
            <a:ext cx="1406721" cy="15981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27976" y="3765917"/>
            <a:ext cx="865631" cy="15381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40168" y="4277867"/>
            <a:ext cx="853440" cy="26060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75219" y="4835652"/>
            <a:ext cx="781812" cy="38861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80497" y="4727447"/>
            <a:ext cx="1187386" cy="5158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1022" y="3709881"/>
            <a:ext cx="1186441" cy="110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0292" y="6416744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8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761" y="589026"/>
            <a:ext cx="490347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Do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need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pick</a:t>
            </a:r>
          </a:p>
          <a:p>
            <a:pPr marL="12700">
              <a:lnSpc>
                <a:spcPts val="4105"/>
              </a:lnSpc>
            </a:pPr>
            <a:r>
              <a:rPr dirty="0">
                <a:solidFill>
                  <a:srgbClr val="FFFFFF"/>
                </a:solidFill>
              </a:rPr>
              <a:t>one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consultancy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firm?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56780" y="1679384"/>
            <a:ext cx="3711575" cy="3743325"/>
            <a:chOff x="656780" y="1679384"/>
            <a:chExt cx="3711575" cy="3743325"/>
          </a:xfrm>
        </p:grpSpPr>
        <p:sp>
          <p:nvSpPr>
            <p:cNvPr id="6" name="object 6"/>
            <p:cNvSpPr/>
            <p:nvPr/>
          </p:nvSpPr>
          <p:spPr>
            <a:xfrm>
              <a:off x="662178" y="1684782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89">
                  <a:moveTo>
                    <a:pt x="97231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972311" y="59436"/>
                  </a:lnTo>
                  <a:lnTo>
                    <a:pt x="97231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178" y="1684782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89">
                  <a:moveTo>
                    <a:pt x="0" y="59436"/>
                  </a:moveTo>
                  <a:lnTo>
                    <a:pt x="972311" y="59436"/>
                  </a:lnTo>
                  <a:lnTo>
                    <a:pt x="97231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72640" y="3127247"/>
              <a:ext cx="2295525" cy="2295525"/>
            </a:xfrm>
            <a:custGeom>
              <a:avLst/>
              <a:gdLst/>
              <a:ahLst/>
              <a:cxnLst/>
              <a:rect l="l" t="t" r="r" b="b"/>
              <a:pathLst>
                <a:path w="2295525" h="2295525">
                  <a:moveTo>
                    <a:pt x="1147572" y="0"/>
                  </a:moveTo>
                  <a:lnTo>
                    <a:pt x="1099066" y="1006"/>
                  </a:lnTo>
                  <a:lnTo>
                    <a:pt x="1051074" y="4000"/>
                  </a:lnTo>
                  <a:lnTo>
                    <a:pt x="1003634" y="8942"/>
                  </a:lnTo>
                  <a:lnTo>
                    <a:pt x="956786" y="15790"/>
                  </a:lnTo>
                  <a:lnTo>
                    <a:pt x="910571" y="24507"/>
                  </a:lnTo>
                  <a:lnTo>
                    <a:pt x="865028" y="35051"/>
                  </a:lnTo>
                  <a:lnTo>
                    <a:pt x="820197" y="47383"/>
                  </a:lnTo>
                  <a:lnTo>
                    <a:pt x="776118" y="61463"/>
                  </a:lnTo>
                  <a:lnTo>
                    <a:pt x="732831" y="77251"/>
                  </a:lnTo>
                  <a:lnTo>
                    <a:pt x="690375" y="94708"/>
                  </a:lnTo>
                  <a:lnTo>
                    <a:pt x="648790" y="113793"/>
                  </a:lnTo>
                  <a:lnTo>
                    <a:pt x="608117" y="134467"/>
                  </a:lnTo>
                  <a:lnTo>
                    <a:pt x="568395" y="156689"/>
                  </a:lnTo>
                  <a:lnTo>
                    <a:pt x="529664" y="180421"/>
                  </a:lnTo>
                  <a:lnTo>
                    <a:pt x="491964" y="205622"/>
                  </a:lnTo>
                  <a:lnTo>
                    <a:pt x="455334" y="232252"/>
                  </a:lnTo>
                  <a:lnTo>
                    <a:pt x="419815" y="260271"/>
                  </a:lnTo>
                  <a:lnTo>
                    <a:pt x="385446" y="289640"/>
                  </a:lnTo>
                  <a:lnTo>
                    <a:pt x="352267" y="320319"/>
                  </a:lnTo>
                  <a:lnTo>
                    <a:pt x="320319" y="352267"/>
                  </a:lnTo>
                  <a:lnTo>
                    <a:pt x="289640" y="385446"/>
                  </a:lnTo>
                  <a:lnTo>
                    <a:pt x="260271" y="419815"/>
                  </a:lnTo>
                  <a:lnTo>
                    <a:pt x="232252" y="455334"/>
                  </a:lnTo>
                  <a:lnTo>
                    <a:pt x="205622" y="491964"/>
                  </a:lnTo>
                  <a:lnTo>
                    <a:pt x="180421" y="529664"/>
                  </a:lnTo>
                  <a:lnTo>
                    <a:pt x="156689" y="568395"/>
                  </a:lnTo>
                  <a:lnTo>
                    <a:pt x="134467" y="608117"/>
                  </a:lnTo>
                  <a:lnTo>
                    <a:pt x="113793" y="648790"/>
                  </a:lnTo>
                  <a:lnTo>
                    <a:pt x="94708" y="690375"/>
                  </a:lnTo>
                  <a:lnTo>
                    <a:pt x="77251" y="732831"/>
                  </a:lnTo>
                  <a:lnTo>
                    <a:pt x="61463" y="776118"/>
                  </a:lnTo>
                  <a:lnTo>
                    <a:pt x="47383" y="820197"/>
                  </a:lnTo>
                  <a:lnTo>
                    <a:pt x="35051" y="865028"/>
                  </a:lnTo>
                  <a:lnTo>
                    <a:pt x="24507" y="910571"/>
                  </a:lnTo>
                  <a:lnTo>
                    <a:pt x="15790" y="956786"/>
                  </a:lnTo>
                  <a:lnTo>
                    <a:pt x="8942" y="1003634"/>
                  </a:lnTo>
                  <a:lnTo>
                    <a:pt x="4000" y="1051074"/>
                  </a:lnTo>
                  <a:lnTo>
                    <a:pt x="1006" y="1099066"/>
                  </a:lnTo>
                  <a:lnTo>
                    <a:pt x="0" y="1147571"/>
                  </a:lnTo>
                  <a:lnTo>
                    <a:pt x="1006" y="1196077"/>
                  </a:lnTo>
                  <a:lnTo>
                    <a:pt x="4000" y="1244069"/>
                  </a:lnTo>
                  <a:lnTo>
                    <a:pt x="8942" y="1291509"/>
                  </a:lnTo>
                  <a:lnTo>
                    <a:pt x="15790" y="1338357"/>
                  </a:lnTo>
                  <a:lnTo>
                    <a:pt x="24507" y="1384572"/>
                  </a:lnTo>
                  <a:lnTo>
                    <a:pt x="35051" y="1430115"/>
                  </a:lnTo>
                  <a:lnTo>
                    <a:pt x="47383" y="1474946"/>
                  </a:lnTo>
                  <a:lnTo>
                    <a:pt x="61463" y="1519025"/>
                  </a:lnTo>
                  <a:lnTo>
                    <a:pt x="77251" y="1562312"/>
                  </a:lnTo>
                  <a:lnTo>
                    <a:pt x="94708" y="1604768"/>
                  </a:lnTo>
                  <a:lnTo>
                    <a:pt x="113793" y="1646353"/>
                  </a:lnTo>
                  <a:lnTo>
                    <a:pt x="134467" y="1687026"/>
                  </a:lnTo>
                  <a:lnTo>
                    <a:pt x="156689" y="1726748"/>
                  </a:lnTo>
                  <a:lnTo>
                    <a:pt x="180421" y="1765479"/>
                  </a:lnTo>
                  <a:lnTo>
                    <a:pt x="205622" y="1803179"/>
                  </a:lnTo>
                  <a:lnTo>
                    <a:pt x="232252" y="1839809"/>
                  </a:lnTo>
                  <a:lnTo>
                    <a:pt x="260271" y="1875328"/>
                  </a:lnTo>
                  <a:lnTo>
                    <a:pt x="289640" y="1909697"/>
                  </a:lnTo>
                  <a:lnTo>
                    <a:pt x="320319" y="1942876"/>
                  </a:lnTo>
                  <a:lnTo>
                    <a:pt x="352267" y="1974824"/>
                  </a:lnTo>
                  <a:lnTo>
                    <a:pt x="385446" y="2005503"/>
                  </a:lnTo>
                  <a:lnTo>
                    <a:pt x="419815" y="2034872"/>
                  </a:lnTo>
                  <a:lnTo>
                    <a:pt x="455334" y="2062891"/>
                  </a:lnTo>
                  <a:lnTo>
                    <a:pt x="491964" y="2089521"/>
                  </a:lnTo>
                  <a:lnTo>
                    <a:pt x="529664" y="2114722"/>
                  </a:lnTo>
                  <a:lnTo>
                    <a:pt x="568395" y="2138454"/>
                  </a:lnTo>
                  <a:lnTo>
                    <a:pt x="608117" y="2160676"/>
                  </a:lnTo>
                  <a:lnTo>
                    <a:pt x="648790" y="2181350"/>
                  </a:lnTo>
                  <a:lnTo>
                    <a:pt x="690375" y="2200435"/>
                  </a:lnTo>
                  <a:lnTo>
                    <a:pt x="732831" y="2217892"/>
                  </a:lnTo>
                  <a:lnTo>
                    <a:pt x="776118" y="2233680"/>
                  </a:lnTo>
                  <a:lnTo>
                    <a:pt x="820197" y="2247760"/>
                  </a:lnTo>
                  <a:lnTo>
                    <a:pt x="865028" y="2260092"/>
                  </a:lnTo>
                  <a:lnTo>
                    <a:pt x="910571" y="2270636"/>
                  </a:lnTo>
                  <a:lnTo>
                    <a:pt x="956786" y="2279353"/>
                  </a:lnTo>
                  <a:lnTo>
                    <a:pt x="1003634" y="2286201"/>
                  </a:lnTo>
                  <a:lnTo>
                    <a:pt x="1051074" y="2291143"/>
                  </a:lnTo>
                  <a:lnTo>
                    <a:pt x="1099066" y="2294137"/>
                  </a:lnTo>
                  <a:lnTo>
                    <a:pt x="1147572" y="2295143"/>
                  </a:lnTo>
                  <a:lnTo>
                    <a:pt x="1196077" y="2294137"/>
                  </a:lnTo>
                  <a:lnTo>
                    <a:pt x="1244069" y="2291143"/>
                  </a:lnTo>
                  <a:lnTo>
                    <a:pt x="1291509" y="2286201"/>
                  </a:lnTo>
                  <a:lnTo>
                    <a:pt x="1338357" y="2279353"/>
                  </a:lnTo>
                  <a:lnTo>
                    <a:pt x="1384572" y="2270636"/>
                  </a:lnTo>
                  <a:lnTo>
                    <a:pt x="1430115" y="2260092"/>
                  </a:lnTo>
                  <a:lnTo>
                    <a:pt x="1474946" y="2247760"/>
                  </a:lnTo>
                  <a:lnTo>
                    <a:pt x="1519025" y="2233680"/>
                  </a:lnTo>
                  <a:lnTo>
                    <a:pt x="1562312" y="2217892"/>
                  </a:lnTo>
                  <a:lnTo>
                    <a:pt x="1604768" y="2200435"/>
                  </a:lnTo>
                  <a:lnTo>
                    <a:pt x="1646353" y="2181350"/>
                  </a:lnTo>
                  <a:lnTo>
                    <a:pt x="1687026" y="2160676"/>
                  </a:lnTo>
                  <a:lnTo>
                    <a:pt x="1726748" y="2138454"/>
                  </a:lnTo>
                  <a:lnTo>
                    <a:pt x="1765479" y="2114722"/>
                  </a:lnTo>
                  <a:lnTo>
                    <a:pt x="1803179" y="2089521"/>
                  </a:lnTo>
                  <a:lnTo>
                    <a:pt x="1839809" y="2062891"/>
                  </a:lnTo>
                  <a:lnTo>
                    <a:pt x="1875328" y="2034872"/>
                  </a:lnTo>
                  <a:lnTo>
                    <a:pt x="1909697" y="2005503"/>
                  </a:lnTo>
                  <a:lnTo>
                    <a:pt x="1942876" y="1974824"/>
                  </a:lnTo>
                  <a:lnTo>
                    <a:pt x="1974824" y="1942876"/>
                  </a:lnTo>
                  <a:lnTo>
                    <a:pt x="2005503" y="1909697"/>
                  </a:lnTo>
                  <a:lnTo>
                    <a:pt x="2034872" y="1875328"/>
                  </a:lnTo>
                  <a:lnTo>
                    <a:pt x="2062891" y="1839809"/>
                  </a:lnTo>
                  <a:lnTo>
                    <a:pt x="2089521" y="1803179"/>
                  </a:lnTo>
                  <a:lnTo>
                    <a:pt x="2114722" y="1765479"/>
                  </a:lnTo>
                  <a:lnTo>
                    <a:pt x="2138454" y="1726748"/>
                  </a:lnTo>
                  <a:lnTo>
                    <a:pt x="2160676" y="1687026"/>
                  </a:lnTo>
                  <a:lnTo>
                    <a:pt x="2181350" y="1646353"/>
                  </a:lnTo>
                  <a:lnTo>
                    <a:pt x="2200435" y="1604768"/>
                  </a:lnTo>
                  <a:lnTo>
                    <a:pt x="2217892" y="1562312"/>
                  </a:lnTo>
                  <a:lnTo>
                    <a:pt x="2233680" y="1519025"/>
                  </a:lnTo>
                  <a:lnTo>
                    <a:pt x="2247760" y="1474946"/>
                  </a:lnTo>
                  <a:lnTo>
                    <a:pt x="2260092" y="1430115"/>
                  </a:lnTo>
                  <a:lnTo>
                    <a:pt x="2270636" y="1384572"/>
                  </a:lnTo>
                  <a:lnTo>
                    <a:pt x="2279353" y="1338357"/>
                  </a:lnTo>
                  <a:lnTo>
                    <a:pt x="2286201" y="1291509"/>
                  </a:lnTo>
                  <a:lnTo>
                    <a:pt x="2291143" y="1244069"/>
                  </a:lnTo>
                  <a:lnTo>
                    <a:pt x="2294137" y="1196077"/>
                  </a:lnTo>
                  <a:lnTo>
                    <a:pt x="2295144" y="1147571"/>
                  </a:lnTo>
                  <a:lnTo>
                    <a:pt x="2294137" y="1099066"/>
                  </a:lnTo>
                  <a:lnTo>
                    <a:pt x="2291143" y="1051074"/>
                  </a:lnTo>
                  <a:lnTo>
                    <a:pt x="2286201" y="1003634"/>
                  </a:lnTo>
                  <a:lnTo>
                    <a:pt x="2279353" y="956786"/>
                  </a:lnTo>
                  <a:lnTo>
                    <a:pt x="2270636" y="910571"/>
                  </a:lnTo>
                  <a:lnTo>
                    <a:pt x="2260092" y="865028"/>
                  </a:lnTo>
                  <a:lnTo>
                    <a:pt x="2247760" y="820197"/>
                  </a:lnTo>
                  <a:lnTo>
                    <a:pt x="2233680" y="776118"/>
                  </a:lnTo>
                  <a:lnTo>
                    <a:pt x="2217892" y="732831"/>
                  </a:lnTo>
                  <a:lnTo>
                    <a:pt x="2200435" y="690375"/>
                  </a:lnTo>
                  <a:lnTo>
                    <a:pt x="2181350" y="648790"/>
                  </a:lnTo>
                  <a:lnTo>
                    <a:pt x="2160676" y="608117"/>
                  </a:lnTo>
                  <a:lnTo>
                    <a:pt x="2138454" y="568395"/>
                  </a:lnTo>
                  <a:lnTo>
                    <a:pt x="2114722" y="529664"/>
                  </a:lnTo>
                  <a:lnTo>
                    <a:pt x="2089521" y="491964"/>
                  </a:lnTo>
                  <a:lnTo>
                    <a:pt x="2062891" y="455334"/>
                  </a:lnTo>
                  <a:lnTo>
                    <a:pt x="2034872" y="419815"/>
                  </a:lnTo>
                  <a:lnTo>
                    <a:pt x="2005503" y="385446"/>
                  </a:lnTo>
                  <a:lnTo>
                    <a:pt x="1974824" y="352267"/>
                  </a:lnTo>
                  <a:lnTo>
                    <a:pt x="1942876" y="320319"/>
                  </a:lnTo>
                  <a:lnTo>
                    <a:pt x="1909697" y="289640"/>
                  </a:lnTo>
                  <a:lnTo>
                    <a:pt x="1875328" y="260271"/>
                  </a:lnTo>
                  <a:lnTo>
                    <a:pt x="1839809" y="232252"/>
                  </a:lnTo>
                  <a:lnTo>
                    <a:pt x="1803179" y="205622"/>
                  </a:lnTo>
                  <a:lnTo>
                    <a:pt x="1765479" y="180421"/>
                  </a:lnTo>
                  <a:lnTo>
                    <a:pt x="1726748" y="156689"/>
                  </a:lnTo>
                  <a:lnTo>
                    <a:pt x="1687026" y="134467"/>
                  </a:lnTo>
                  <a:lnTo>
                    <a:pt x="1646353" y="113793"/>
                  </a:lnTo>
                  <a:lnTo>
                    <a:pt x="1604768" y="94708"/>
                  </a:lnTo>
                  <a:lnTo>
                    <a:pt x="1562312" y="77251"/>
                  </a:lnTo>
                  <a:lnTo>
                    <a:pt x="1519025" y="61463"/>
                  </a:lnTo>
                  <a:lnTo>
                    <a:pt x="1474946" y="47383"/>
                  </a:lnTo>
                  <a:lnTo>
                    <a:pt x="1430115" y="35051"/>
                  </a:lnTo>
                  <a:lnTo>
                    <a:pt x="1384572" y="24507"/>
                  </a:lnTo>
                  <a:lnTo>
                    <a:pt x="1338357" y="15790"/>
                  </a:lnTo>
                  <a:lnTo>
                    <a:pt x="1291509" y="8942"/>
                  </a:lnTo>
                  <a:lnTo>
                    <a:pt x="1244069" y="4000"/>
                  </a:lnTo>
                  <a:lnTo>
                    <a:pt x="1196077" y="1006"/>
                  </a:lnTo>
                  <a:lnTo>
                    <a:pt x="1147572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6712" y="3127247"/>
              <a:ext cx="2296667" cy="229514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223897" y="3845432"/>
            <a:ext cx="1624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have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apply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several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consultancies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12919" y="2405186"/>
            <a:ext cx="10406380" cy="4057015"/>
            <a:chOff x="812919" y="2405186"/>
            <a:chExt cx="10406380" cy="4057015"/>
          </a:xfrm>
        </p:grpSpPr>
        <p:sp>
          <p:nvSpPr>
            <p:cNvPr id="12" name="object 12"/>
            <p:cNvSpPr/>
            <p:nvPr/>
          </p:nvSpPr>
          <p:spPr>
            <a:xfrm>
              <a:off x="812914" y="2405189"/>
              <a:ext cx="10406380" cy="4057015"/>
            </a:xfrm>
            <a:custGeom>
              <a:avLst/>
              <a:gdLst/>
              <a:ahLst/>
              <a:cxnLst/>
              <a:rect l="l" t="t" r="r" b="b"/>
              <a:pathLst>
                <a:path w="10406380" h="4057015">
                  <a:moveTo>
                    <a:pt x="1694243" y="537349"/>
                  </a:moveTo>
                  <a:lnTo>
                    <a:pt x="1690776" y="519430"/>
                  </a:lnTo>
                  <a:lnTo>
                    <a:pt x="1677263" y="507669"/>
                  </a:lnTo>
                  <a:lnTo>
                    <a:pt x="1658340" y="510171"/>
                  </a:lnTo>
                  <a:lnTo>
                    <a:pt x="1617357" y="539267"/>
                  </a:lnTo>
                  <a:lnTo>
                    <a:pt x="1578076" y="570293"/>
                  </a:lnTo>
                  <a:lnTo>
                    <a:pt x="1540548" y="603199"/>
                  </a:lnTo>
                  <a:lnTo>
                    <a:pt x="1504797" y="637933"/>
                  </a:lnTo>
                  <a:lnTo>
                    <a:pt x="1470850" y="674433"/>
                  </a:lnTo>
                  <a:lnTo>
                    <a:pt x="1438757" y="712673"/>
                  </a:lnTo>
                  <a:lnTo>
                    <a:pt x="1408531" y="752589"/>
                  </a:lnTo>
                  <a:lnTo>
                    <a:pt x="1380210" y="794118"/>
                  </a:lnTo>
                  <a:lnTo>
                    <a:pt x="1366761" y="816089"/>
                  </a:lnTo>
                  <a:lnTo>
                    <a:pt x="1342936" y="804379"/>
                  </a:lnTo>
                  <a:lnTo>
                    <a:pt x="1294574" y="797991"/>
                  </a:lnTo>
                  <a:lnTo>
                    <a:pt x="1245069" y="804062"/>
                  </a:lnTo>
                  <a:lnTo>
                    <a:pt x="1195730" y="818870"/>
                  </a:lnTo>
                  <a:lnTo>
                    <a:pt x="1147864" y="838695"/>
                  </a:lnTo>
                  <a:lnTo>
                    <a:pt x="1102804" y="859853"/>
                  </a:lnTo>
                  <a:lnTo>
                    <a:pt x="1007097" y="907313"/>
                  </a:lnTo>
                  <a:lnTo>
                    <a:pt x="718096" y="1047026"/>
                  </a:lnTo>
                  <a:lnTo>
                    <a:pt x="621284" y="1094955"/>
                  </a:lnTo>
                  <a:lnTo>
                    <a:pt x="573227" y="1119555"/>
                  </a:lnTo>
                  <a:lnTo>
                    <a:pt x="525614" y="1144917"/>
                  </a:lnTo>
                  <a:lnTo>
                    <a:pt x="478586" y="1171270"/>
                  </a:lnTo>
                  <a:lnTo>
                    <a:pt x="432269" y="1198892"/>
                  </a:lnTo>
                  <a:lnTo>
                    <a:pt x="386816" y="1228026"/>
                  </a:lnTo>
                  <a:lnTo>
                    <a:pt x="369519" y="1240370"/>
                  </a:lnTo>
                  <a:lnTo>
                    <a:pt x="334149" y="1265047"/>
                  </a:lnTo>
                  <a:lnTo>
                    <a:pt x="316852" y="1277391"/>
                  </a:lnTo>
                  <a:lnTo>
                    <a:pt x="297891" y="1294193"/>
                  </a:lnTo>
                  <a:lnTo>
                    <a:pt x="277761" y="1311579"/>
                  </a:lnTo>
                  <a:lnTo>
                    <a:pt x="256095" y="1326273"/>
                  </a:lnTo>
                  <a:lnTo>
                    <a:pt x="232498" y="1334985"/>
                  </a:lnTo>
                  <a:lnTo>
                    <a:pt x="183146" y="1334858"/>
                  </a:lnTo>
                  <a:lnTo>
                    <a:pt x="130911" y="1320076"/>
                  </a:lnTo>
                  <a:lnTo>
                    <a:pt x="118668" y="1314411"/>
                  </a:lnTo>
                  <a:lnTo>
                    <a:pt x="80594" y="1296797"/>
                  </a:lnTo>
                  <a:lnTo>
                    <a:pt x="77470" y="1294968"/>
                  </a:lnTo>
                  <a:lnTo>
                    <a:pt x="126847" y="1271219"/>
                  </a:lnTo>
                  <a:lnTo>
                    <a:pt x="1041146" y="833107"/>
                  </a:lnTo>
                  <a:lnTo>
                    <a:pt x="1053160" y="818261"/>
                  </a:lnTo>
                  <a:lnTo>
                    <a:pt x="1049591" y="800722"/>
                  </a:lnTo>
                  <a:lnTo>
                    <a:pt x="1035608" y="788568"/>
                  </a:lnTo>
                  <a:lnTo>
                    <a:pt x="1016419" y="789914"/>
                  </a:lnTo>
                  <a:lnTo>
                    <a:pt x="12344" y="1271219"/>
                  </a:lnTo>
                  <a:lnTo>
                    <a:pt x="2501" y="1280287"/>
                  </a:lnTo>
                  <a:lnTo>
                    <a:pt x="0" y="1292809"/>
                  </a:lnTo>
                  <a:lnTo>
                    <a:pt x="3657" y="1305344"/>
                  </a:lnTo>
                  <a:lnTo>
                    <a:pt x="50825" y="1337170"/>
                  </a:lnTo>
                  <a:lnTo>
                    <a:pt x="91821" y="1356067"/>
                  </a:lnTo>
                  <a:lnTo>
                    <a:pt x="134734" y="1371104"/>
                  </a:lnTo>
                  <a:lnTo>
                    <a:pt x="179006" y="1382293"/>
                  </a:lnTo>
                  <a:lnTo>
                    <a:pt x="215176" y="1385214"/>
                  </a:lnTo>
                  <a:lnTo>
                    <a:pt x="247675" y="1381010"/>
                  </a:lnTo>
                  <a:lnTo>
                    <a:pt x="278244" y="1368691"/>
                  </a:lnTo>
                  <a:lnTo>
                    <a:pt x="308622" y="1347317"/>
                  </a:lnTo>
                  <a:lnTo>
                    <a:pt x="324612" y="1334985"/>
                  </a:lnTo>
                  <a:lnTo>
                    <a:pt x="347497" y="1317307"/>
                  </a:lnTo>
                  <a:lnTo>
                    <a:pt x="386969" y="1288859"/>
                  </a:lnTo>
                  <a:lnTo>
                    <a:pt x="427075" y="1261808"/>
                  </a:lnTo>
                  <a:lnTo>
                    <a:pt x="467829" y="1236002"/>
                  </a:lnTo>
                  <a:lnTo>
                    <a:pt x="509257" y="1211237"/>
                  </a:lnTo>
                  <a:lnTo>
                    <a:pt x="551383" y="1187373"/>
                  </a:lnTo>
                  <a:lnTo>
                    <a:pt x="594233" y="1164234"/>
                  </a:lnTo>
                  <a:lnTo>
                    <a:pt x="637832" y="1141641"/>
                  </a:lnTo>
                  <a:lnTo>
                    <a:pt x="1142085" y="895299"/>
                  </a:lnTo>
                  <a:lnTo>
                    <a:pt x="1189253" y="874242"/>
                  </a:lnTo>
                  <a:lnTo>
                    <a:pt x="1232496" y="857694"/>
                  </a:lnTo>
                  <a:lnTo>
                    <a:pt x="1277467" y="848283"/>
                  </a:lnTo>
                  <a:lnTo>
                    <a:pt x="1322044" y="850823"/>
                  </a:lnTo>
                  <a:lnTo>
                    <a:pt x="1364119" y="870127"/>
                  </a:lnTo>
                  <a:lnTo>
                    <a:pt x="1372768" y="873772"/>
                  </a:lnTo>
                  <a:lnTo>
                    <a:pt x="1405483" y="848283"/>
                  </a:lnTo>
                  <a:lnTo>
                    <a:pt x="1412341" y="837222"/>
                  </a:lnTo>
                  <a:lnTo>
                    <a:pt x="1425206" y="816508"/>
                  </a:lnTo>
                  <a:lnTo>
                    <a:pt x="1455635" y="772922"/>
                  </a:lnTo>
                  <a:lnTo>
                    <a:pt x="1488287" y="731202"/>
                  </a:lnTo>
                  <a:lnTo>
                    <a:pt x="1523085" y="691451"/>
                  </a:lnTo>
                  <a:lnTo>
                    <a:pt x="1560017" y="653707"/>
                  </a:lnTo>
                  <a:lnTo>
                    <a:pt x="1599018" y="618070"/>
                  </a:lnTo>
                  <a:lnTo>
                    <a:pt x="1640052" y="584593"/>
                  </a:lnTo>
                  <a:lnTo>
                    <a:pt x="1683054" y="553351"/>
                  </a:lnTo>
                  <a:lnTo>
                    <a:pt x="1694243" y="537349"/>
                  </a:lnTo>
                  <a:close/>
                </a:path>
                <a:path w="10406380" h="4057015">
                  <a:moveTo>
                    <a:pt x="7133945" y="4031704"/>
                  </a:moveTo>
                  <a:lnTo>
                    <a:pt x="7126440" y="4012882"/>
                  </a:lnTo>
                  <a:lnTo>
                    <a:pt x="7093598" y="3977741"/>
                  </a:lnTo>
                  <a:lnTo>
                    <a:pt x="7061733" y="3941813"/>
                  </a:lnTo>
                  <a:lnTo>
                    <a:pt x="7030885" y="3905085"/>
                  </a:lnTo>
                  <a:lnTo>
                    <a:pt x="7001091" y="3867581"/>
                  </a:lnTo>
                  <a:lnTo>
                    <a:pt x="6972376" y="3829291"/>
                  </a:lnTo>
                  <a:lnTo>
                    <a:pt x="6944792" y="3790200"/>
                  </a:lnTo>
                  <a:lnTo>
                    <a:pt x="6918350" y="3750322"/>
                  </a:lnTo>
                  <a:lnTo>
                    <a:pt x="6893103" y="3709670"/>
                  </a:lnTo>
                  <a:lnTo>
                    <a:pt x="6869087" y="3668217"/>
                  </a:lnTo>
                  <a:lnTo>
                    <a:pt x="6852539" y="3655453"/>
                  </a:lnTo>
                  <a:lnTo>
                    <a:pt x="6833984" y="3658641"/>
                  </a:lnTo>
                  <a:lnTo>
                    <a:pt x="6821830" y="3673005"/>
                  </a:lnTo>
                  <a:lnTo>
                    <a:pt x="6824421" y="3693757"/>
                  </a:lnTo>
                  <a:lnTo>
                    <a:pt x="6849224" y="3736619"/>
                  </a:lnTo>
                  <a:lnTo>
                    <a:pt x="6875373" y="3778669"/>
                  </a:lnTo>
                  <a:lnTo>
                    <a:pt x="6902805" y="3819906"/>
                  </a:lnTo>
                  <a:lnTo>
                    <a:pt x="6931431" y="3860304"/>
                  </a:lnTo>
                  <a:lnTo>
                    <a:pt x="6961213" y="3899839"/>
                  </a:lnTo>
                  <a:lnTo>
                    <a:pt x="6992048" y="3938498"/>
                  </a:lnTo>
                  <a:lnTo>
                    <a:pt x="7023887" y="3976268"/>
                  </a:lnTo>
                  <a:lnTo>
                    <a:pt x="7056653" y="4013123"/>
                  </a:lnTo>
                  <a:lnTo>
                    <a:pt x="7090283" y="4049052"/>
                  </a:lnTo>
                  <a:lnTo>
                    <a:pt x="7109092" y="4056570"/>
                  </a:lnTo>
                  <a:lnTo>
                    <a:pt x="7125906" y="4048518"/>
                  </a:lnTo>
                  <a:lnTo>
                    <a:pt x="7133945" y="4031704"/>
                  </a:lnTo>
                  <a:close/>
                </a:path>
                <a:path w="10406380" h="4057015">
                  <a:moveTo>
                    <a:pt x="7713027" y="2233803"/>
                  </a:moveTo>
                  <a:lnTo>
                    <a:pt x="7701483" y="2219858"/>
                  </a:lnTo>
                  <a:lnTo>
                    <a:pt x="7683157" y="2216277"/>
                  </a:lnTo>
                  <a:lnTo>
                    <a:pt x="7666634" y="2227846"/>
                  </a:lnTo>
                  <a:lnTo>
                    <a:pt x="7609154" y="2312136"/>
                  </a:lnTo>
                  <a:lnTo>
                    <a:pt x="7551242" y="2396134"/>
                  </a:lnTo>
                  <a:lnTo>
                    <a:pt x="7492898" y="2479827"/>
                  </a:lnTo>
                  <a:lnTo>
                    <a:pt x="7434135" y="2563215"/>
                  </a:lnTo>
                  <a:lnTo>
                    <a:pt x="7374953" y="2646299"/>
                  </a:lnTo>
                  <a:lnTo>
                    <a:pt x="7315340" y="2729090"/>
                  </a:lnTo>
                  <a:lnTo>
                    <a:pt x="7255319" y="2811576"/>
                  </a:lnTo>
                  <a:lnTo>
                    <a:pt x="7194880" y="2893758"/>
                  </a:lnTo>
                  <a:lnTo>
                    <a:pt x="7134047" y="2975635"/>
                  </a:lnTo>
                  <a:lnTo>
                    <a:pt x="7072795" y="3057207"/>
                  </a:lnTo>
                  <a:lnTo>
                    <a:pt x="7011136" y="3138487"/>
                  </a:lnTo>
                  <a:lnTo>
                    <a:pt x="6949097" y="3219462"/>
                  </a:lnTo>
                  <a:lnTo>
                    <a:pt x="6886651" y="3300133"/>
                  </a:lnTo>
                  <a:lnTo>
                    <a:pt x="6823811" y="3380511"/>
                  </a:lnTo>
                  <a:lnTo>
                    <a:pt x="6760591" y="3460572"/>
                  </a:lnTo>
                  <a:lnTo>
                    <a:pt x="6696977" y="3540341"/>
                  </a:lnTo>
                  <a:lnTo>
                    <a:pt x="6632981" y="3619804"/>
                  </a:lnTo>
                  <a:lnTo>
                    <a:pt x="6568618" y="3698976"/>
                  </a:lnTo>
                  <a:lnTo>
                    <a:pt x="6503873" y="3777831"/>
                  </a:lnTo>
                  <a:lnTo>
                    <a:pt x="6471361" y="3817150"/>
                  </a:lnTo>
                  <a:lnTo>
                    <a:pt x="6465049" y="3837165"/>
                  </a:lnTo>
                  <a:lnTo>
                    <a:pt x="6473482" y="3854373"/>
                  </a:lnTo>
                  <a:lnTo>
                    <a:pt x="6489903" y="3862032"/>
                  </a:lnTo>
                  <a:lnTo>
                    <a:pt x="6507518" y="3853319"/>
                  </a:lnTo>
                  <a:lnTo>
                    <a:pt x="6572771" y="3774262"/>
                  </a:lnTo>
                  <a:lnTo>
                    <a:pt x="6637655" y="3694874"/>
                  </a:lnTo>
                  <a:lnTo>
                    <a:pt x="6702171" y="3615156"/>
                  </a:lnTo>
                  <a:lnTo>
                    <a:pt x="6766293" y="3535108"/>
                  </a:lnTo>
                  <a:lnTo>
                    <a:pt x="6830034" y="3454730"/>
                  </a:lnTo>
                  <a:lnTo>
                    <a:pt x="6893395" y="3374021"/>
                  </a:lnTo>
                  <a:lnTo>
                    <a:pt x="6956361" y="3292995"/>
                  </a:lnTo>
                  <a:lnTo>
                    <a:pt x="7018947" y="3211639"/>
                  </a:lnTo>
                  <a:lnTo>
                    <a:pt x="7081126" y="3129965"/>
                  </a:lnTo>
                  <a:lnTo>
                    <a:pt x="7142899" y="3047962"/>
                  </a:lnTo>
                  <a:lnTo>
                    <a:pt x="7204278" y="2965653"/>
                  </a:lnTo>
                  <a:lnTo>
                    <a:pt x="7265251" y="2883014"/>
                  </a:lnTo>
                  <a:lnTo>
                    <a:pt x="7325804" y="2800070"/>
                  </a:lnTo>
                  <a:lnTo>
                    <a:pt x="7385952" y="2716809"/>
                  </a:lnTo>
                  <a:lnTo>
                    <a:pt x="7445680" y="2633230"/>
                  </a:lnTo>
                  <a:lnTo>
                    <a:pt x="7504989" y="2549347"/>
                  </a:lnTo>
                  <a:lnTo>
                    <a:pt x="7563866" y="2465159"/>
                  </a:lnTo>
                  <a:lnTo>
                    <a:pt x="7622324" y="2380665"/>
                  </a:lnTo>
                  <a:lnTo>
                    <a:pt x="7680350" y="2295855"/>
                  </a:lnTo>
                  <a:lnTo>
                    <a:pt x="7709192" y="2253335"/>
                  </a:lnTo>
                  <a:lnTo>
                    <a:pt x="7713027" y="2233803"/>
                  </a:lnTo>
                  <a:close/>
                </a:path>
                <a:path w="10406380" h="4057015">
                  <a:moveTo>
                    <a:pt x="7806766" y="3095383"/>
                  </a:moveTo>
                  <a:lnTo>
                    <a:pt x="7796416" y="3076740"/>
                  </a:lnTo>
                  <a:lnTo>
                    <a:pt x="7753959" y="3043390"/>
                  </a:lnTo>
                  <a:lnTo>
                    <a:pt x="7712278" y="3009049"/>
                  </a:lnTo>
                  <a:lnTo>
                    <a:pt x="7671397" y="2973730"/>
                  </a:lnTo>
                  <a:lnTo>
                    <a:pt x="7631303" y="2937484"/>
                  </a:lnTo>
                  <a:lnTo>
                    <a:pt x="7591984" y="2900349"/>
                  </a:lnTo>
                  <a:lnTo>
                    <a:pt x="7553439" y="2862364"/>
                  </a:lnTo>
                  <a:lnTo>
                    <a:pt x="7515669" y="2823553"/>
                  </a:lnTo>
                  <a:lnTo>
                    <a:pt x="7498042" y="2814853"/>
                  </a:lnTo>
                  <a:lnTo>
                    <a:pt x="7481621" y="2822498"/>
                  </a:lnTo>
                  <a:lnTo>
                    <a:pt x="7473188" y="2839720"/>
                  </a:lnTo>
                  <a:lnTo>
                    <a:pt x="7479500" y="2859748"/>
                  </a:lnTo>
                  <a:lnTo>
                    <a:pt x="7513993" y="2894558"/>
                  </a:lnTo>
                  <a:lnTo>
                    <a:pt x="7548943" y="2928759"/>
                  </a:lnTo>
                  <a:lnTo>
                    <a:pt x="7584389" y="2962364"/>
                  </a:lnTo>
                  <a:lnTo>
                    <a:pt x="7620381" y="2995371"/>
                  </a:lnTo>
                  <a:lnTo>
                    <a:pt x="7656982" y="3027769"/>
                  </a:lnTo>
                  <a:lnTo>
                    <a:pt x="7694219" y="3059582"/>
                  </a:lnTo>
                  <a:lnTo>
                    <a:pt x="7732166" y="3090786"/>
                  </a:lnTo>
                  <a:lnTo>
                    <a:pt x="7770863" y="3121406"/>
                  </a:lnTo>
                  <a:lnTo>
                    <a:pt x="7789215" y="3125508"/>
                  </a:lnTo>
                  <a:lnTo>
                    <a:pt x="7802778" y="3114230"/>
                  </a:lnTo>
                  <a:lnTo>
                    <a:pt x="7806766" y="3095383"/>
                  </a:lnTo>
                  <a:close/>
                </a:path>
                <a:path w="10406380" h="4057015">
                  <a:moveTo>
                    <a:pt x="8426882" y="2392095"/>
                  </a:moveTo>
                  <a:lnTo>
                    <a:pt x="8415312" y="2374620"/>
                  </a:lnTo>
                  <a:lnTo>
                    <a:pt x="8370303" y="2346236"/>
                  </a:lnTo>
                  <a:lnTo>
                    <a:pt x="8279536" y="2290267"/>
                  </a:lnTo>
                  <a:lnTo>
                    <a:pt x="8234566" y="2261882"/>
                  </a:lnTo>
                  <a:lnTo>
                    <a:pt x="8213471" y="2247849"/>
                  </a:lnTo>
                  <a:lnTo>
                    <a:pt x="8170532" y="2220595"/>
                  </a:lnTo>
                  <a:lnTo>
                    <a:pt x="8130222" y="2193925"/>
                  </a:lnTo>
                  <a:lnTo>
                    <a:pt x="8111985" y="2180247"/>
                  </a:lnTo>
                  <a:lnTo>
                    <a:pt x="8096517" y="2163788"/>
                  </a:lnTo>
                  <a:lnTo>
                    <a:pt x="8085620" y="2142756"/>
                  </a:lnTo>
                  <a:lnTo>
                    <a:pt x="8072920" y="2127085"/>
                  </a:lnTo>
                  <a:lnTo>
                    <a:pt x="8054022" y="2125980"/>
                  </a:lnTo>
                  <a:lnTo>
                    <a:pt x="8038706" y="2136444"/>
                  </a:lnTo>
                  <a:lnTo>
                    <a:pt x="8036738" y="2155469"/>
                  </a:lnTo>
                  <a:lnTo>
                    <a:pt x="8057909" y="2196325"/>
                  </a:lnTo>
                  <a:lnTo>
                    <a:pt x="8089646" y="2228392"/>
                  </a:lnTo>
                  <a:lnTo>
                    <a:pt x="8127339" y="2254847"/>
                  </a:lnTo>
                  <a:lnTo>
                    <a:pt x="8166443" y="2278900"/>
                  </a:lnTo>
                  <a:lnTo>
                    <a:pt x="8389760" y="2419362"/>
                  </a:lnTo>
                  <a:lnTo>
                    <a:pt x="8409330" y="2422245"/>
                  </a:lnTo>
                  <a:lnTo>
                    <a:pt x="8423288" y="2410561"/>
                  </a:lnTo>
                  <a:lnTo>
                    <a:pt x="8426882" y="2392095"/>
                  </a:lnTo>
                  <a:close/>
                </a:path>
                <a:path w="10406380" h="4057015">
                  <a:moveTo>
                    <a:pt x="8717382" y="1905723"/>
                  </a:moveTo>
                  <a:lnTo>
                    <a:pt x="8709876" y="1886902"/>
                  </a:lnTo>
                  <a:lnTo>
                    <a:pt x="8677034" y="1851761"/>
                  </a:lnTo>
                  <a:lnTo>
                    <a:pt x="8645169" y="1815833"/>
                  </a:lnTo>
                  <a:lnTo>
                    <a:pt x="8614321" y="1779104"/>
                  </a:lnTo>
                  <a:lnTo>
                    <a:pt x="8584527" y="1741601"/>
                  </a:lnTo>
                  <a:lnTo>
                    <a:pt x="8555812" y="1703311"/>
                  </a:lnTo>
                  <a:lnTo>
                    <a:pt x="8528228" y="1664220"/>
                  </a:lnTo>
                  <a:lnTo>
                    <a:pt x="8501786" y="1624342"/>
                  </a:lnTo>
                  <a:lnTo>
                    <a:pt x="8476539" y="1583690"/>
                  </a:lnTo>
                  <a:lnTo>
                    <a:pt x="8452523" y="1542237"/>
                  </a:lnTo>
                  <a:lnTo>
                    <a:pt x="8435975" y="1529473"/>
                  </a:lnTo>
                  <a:lnTo>
                    <a:pt x="8417420" y="1532661"/>
                  </a:lnTo>
                  <a:lnTo>
                    <a:pt x="8405266" y="1547025"/>
                  </a:lnTo>
                  <a:lnTo>
                    <a:pt x="8407857" y="1567776"/>
                  </a:lnTo>
                  <a:lnTo>
                    <a:pt x="8432660" y="1610639"/>
                  </a:lnTo>
                  <a:lnTo>
                    <a:pt x="8458810" y="1652689"/>
                  </a:lnTo>
                  <a:lnTo>
                    <a:pt x="8486242" y="1693926"/>
                  </a:lnTo>
                  <a:lnTo>
                    <a:pt x="8514867" y="1734324"/>
                  </a:lnTo>
                  <a:lnTo>
                    <a:pt x="8544649" y="1773859"/>
                  </a:lnTo>
                  <a:lnTo>
                    <a:pt x="8575484" y="1812518"/>
                  </a:lnTo>
                  <a:lnTo>
                    <a:pt x="8607323" y="1850288"/>
                  </a:lnTo>
                  <a:lnTo>
                    <a:pt x="8640089" y="1887143"/>
                  </a:lnTo>
                  <a:lnTo>
                    <a:pt x="8673719" y="1923072"/>
                  </a:lnTo>
                  <a:lnTo>
                    <a:pt x="8692528" y="1930590"/>
                  </a:lnTo>
                  <a:lnTo>
                    <a:pt x="8709342" y="1922538"/>
                  </a:lnTo>
                  <a:lnTo>
                    <a:pt x="8717382" y="1905723"/>
                  </a:lnTo>
                  <a:close/>
                </a:path>
                <a:path w="10406380" h="4057015">
                  <a:moveTo>
                    <a:pt x="8822334" y="2280628"/>
                  </a:moveTo>
                  <a:lnTo>
                    <a:pt x="8810650" y="2266683"/>
                  </a:lnTo>
                  <a:lnTo>
                    <a:pt x="8792197" y="2263102"/>
                  </a:lnTo>
                  <a:lnTo>
                    <a:pt x="8774722" y="2274671"/>
                  </a:lnTo>
                  <a:lnTo>
                    <a:pt x="8746160" y="2318524"/>
                  </a:lnTo>
                  <a:lnTo>
                    <a:pt x="8716658" y="2361654"/>
                  </a:lnTo>
                  <a:lnTo>
                    <a:pt x="8686279" y="2404110"/>
                  </a:lnTo>
                  <a:lnTo>
                    <a:pt x="8655126" y="2445956"/>
                  </a:lnTo>
                  <a:lnTo>
                    <a:pt x="8623275" y="2487244"/>
                  </a:lnTo>
                  <a:lnTo>
                    <a:pt x="8590788" y="2528049"/>
                  </a:lnTo>
                  <a:lnTo>
                    <a:pt x="8557768" y="2568422"/>
                  </a:lnTo>
                  <a:lnTo>
                    <a:pt x="8524265" y="2608427"/>
                  </a:lnTo>
                  <a:lnTo>
                    <a:pt x="8490394" y="2648115"/>
                  </a:lnTo>
                  <a:lnTo>
                    <a:pt x="8456206" y="2687561"/>
                  </a:lnTo>
                  <a:lnTo>
                    <a:pt x="8421789" y="2726817"/>
                  </a:lnTo>
                  <a:lnTo>
                    <a:pt x="8283448" y="2883154"/>
                  </a:lnTo>
                  <a:lnTo>
                    <a:pt x="8249628" y="2921127"/>
                  </a:lnTo>
                  <a:lnTo>
                    <a:pt x="8215947" y="2959252"/>
                  </a:lnTo>
                  <a:lnTo>
                    <a:pt x="8182432" y="2997517"/>
                  </a:lnTo>
                  <a:lnTo>
                    <a:pt x="8149082" y="3035935"/>
                  </a:lnTo>
                  <a:lnTo>
                    <a:pt x="8115884" y="3074505"/>
                  </a:lnTo>
                  <a:lnTo>
                    <a:pt x="8082864" y="3113227"/>
                  </a:lnTo>
                  <a:lnTo>
                    <a:pt x="8050009" y="3152089"/>
                  </a:lnTo>
                  <a:lnTo>
                    <a:pt x="8017319" y="3191116"/>
                  </a:lnTo>
                  <a:lnTo>
                    <a:pt x="7984807" y="3230270"/>
                  </a:lnTo>
                  <a:lnTo>
                    <a:pt x="7952473" y="3269589"/>
                  </a:lnTo>
                  <a:lnTo>
                    <a:pt x="7920329" y="3309061"/>
                  </a:lnTo>
                  <a:lnTo>
                    <a:pt x="7888364" y="3348672"/>
                  </a:lnTo>
                  <a:lnTo>
                    <a:pt x="7856575" y="3388449"/>
                  </a:lnTo>
                  <a:lnTo>
                    <a:pt x="7824991" y="3428365"/>
                  </a:lnTo>
                  <a:lnTo>
                    <a:pt x="7793596" y="3468433"/>
                  </a:lnTo>
                  <a:lnTo>
                    <a:pt x="7762392" y="3508654"/>
                  </a:lnTo>
                  <a:lnTo>
                    <a:pt x="7701712" y="3588118"/>
                  </a:lnTo>
                  <a:lnTo>
                    <a:pt x="7671562" y="3627945"/>
                  </a:lnTo>
                  <a:lnTo>
                    <a:pt x="7641514" y="3667874"/>
                  </a:lnTo>
                  <a:lnTo>
                    <a:pt x="7611554" y="3707955"/>
                  </a:lnTo>
                  <a:lnTo>
                    <a:pt x="7581671" y="3748201"/>
                  </a:lnTo>
                  <a:lnTo>
                    <a:pt x="7551839" y="3788651"/>
                  </a:lnTo>
                  <a:lnTo>
                    <a:pt x="7522045" y="3829354"/>
                  </a:lnTo>
                  <a:lnTo>
                    <a:pt x="7492276" y="3870337"/>
                  </a:lnTo>
                  <a:lnTo>
                    <a:pt x="7488466" y="3889883"/>
                  </a:lnTo>
                  <a:lnTo>
                    <a:pt x="7500226" y="3903853"/>
                  </a:lnTo>
                  <a:lnTo>
                    <a:pt x="7519162" y="3907434"/>
                  </a:lnTo>
                  <a:lnTo>
                    <a:pt x="7536916" y="3895864"/>
                  </a:lnTo>
                  <a:lnTo>
                    <a:pt x="7566901" y="3854437"/>
                  </a:lnTo>
                  <a:lnTo>
                    <a:pt x="7597038" y="3813098"/>
                  </a:lnTo>
                  <a:lnTo>
                    <a:pt x="7627328" y="3771874"/>
                  </a:lnTo>
                  <a:lnTo>
                    <a:pt x="7657782" y="3730752"/>
                  </a:lnTo>
                  <a:lnTo>
                    <a:pt x="7688389" y="3689743"/>
                  </a:lnTo>
                  <a:lnTo>
                    <a:pt x="7719161" y="3648849"/>
                  </a:lnTo>
                  <a:lnTo>
                    <a:pt x="7750111" y="3608070"/>
                  </a:lnTo>
                  <a:lnTo>
                    <a:pt x="7781226" y="3567417"/>
                  </a:lnTo>
                  <a:lnTo>
                    <a:pt x="7812519" y="3526891"/>
                  </a:lnTo>
                  <a:lnTo>
                    <a:pt x="7843990" y="3486493"/>
                  </a:lnTo>
                  <a:lnTo>
                    <a:pt x="7875651" y="3446221"/>
                  </a:lnTo>
                  <a:lnTo>
                    <a:pt x="7907490" y="3406076"/>
                  </a:lnTo>
                  <a:lnTo>
                    <a:pt x="7939506" y="3366071"/>
                  </a:lnTo>
                  <a:lnTo>
                    <a:pt x="7971726" y="3326219"/>
                  </a:lnTo>
                  <a:lnTo>
                    <a:pt x="8004137" y="3286493"/>
                  </a:lnTo>
                  <a:lnTo>
                    <a:pt x="8036738" y="3246920"/>
                  </a:lnTo>
                  <a:lnTo>
                    <a:pt x="8068754" y="3208756"/>
                  </a:lnTo>
                  <a:lnTo>
                    <a:pt x="8101000" y="3170796"/>
                  </a:lnTo>
                  <a:lnTo>
                    <a:pt x="8133435" y="3133026"/>
                  </a:lnTo>
                  <a:lnTo>
                    <a:pt x="8166036" y="3095421"/>
                  </a:lnTo>
                  <a:lnTo>
                    <a:pt x="8198777" y="3057931"/>
                  </a:lnTo>
                  <a:lnTo>
                    <a:pt x="8264550" y="2983204"/>
                  </a:lnTo>
                  <a:lnTo>
                    <a:pt x="8396529" y="2833865"/>
                  </a:lnTo>
                  <a:lnTo>
                    <a:pt x="8429447" y="2796375"/>
                  </a:lnTo>
                  <a:lnTo>
                    <a:pt x="8462277" y="2758757"/>
                  </a:lnTo>
                  <a:lnTo>
                    <a:pt x="8494992" y="2720975"/>
                  </a:lnTo>
                  <a:lnTo>
                    <a:pt x="8527555" y="2683014"/>
                  </a:lnTo>
                  <a:lnTo>
                    <a:pt x="8590915" y="2608427"/>
                  </a:lnTo>
                  <a:lnTo>
                    <a:pt x="8621382" y="2571546"/>
                  </a:lnTo>
                  <a:lnTo>
                    <a:pt x="8651329" y="2534196"/>
                  </a:lnTo>
                  <a:lnTo>
                    <a:pt x="8680767" y="2496375"/>
                  </a:lnTo>
                  <a:lnTo>
                    <a:pt x="8709647" y="2458072"/>
                  </a:lnTo>
                  <a:lnTo>
                    <a:pt x="8737981" y="2419312"/>
                  </a:lnTo>
                  <a:lnTo>
                    <a:pt x="8765730" y="2380069"/>
                  </a:lnTo>
                  <a:lnTo>
                    <a:pt x="8792896" y="2340343"/>
                  </a:lnTo>
                  <a:lnTo>
                    <a:pt x="8819451" y="2300160"/>
                  </a:lnTo>
                  <a:lnTo>
                    <a:pt x="8822334" y="2280628"/>
                  </a:lnTo>
                  <a:close/>
                </a:path>
                <a:path w="10406380" h="4057015">
                  <a:moveTo>
                    <a:pt x="9296463" y="107823"/>
                  </a:moveTo>
                  <a:lnTo>
                    <a:pt x="9284919" y="93878"/>
                  </a:lnTo>
                  <a:lnTo>
                    <a:pt x="9266593" y="90297"/>
                  </a:lnTo>
                  <a:lnTo>
                    <a:pt x="9250070" y="101866"/>
                  </a:lnTo>
                  <a:lnTo>
                    <a:pt x="9192590" y="186156"/>
                  </a:lnTo>
                  <a:lnTo>
                    <a:pt x="9134678" y="270154"/>
                  </a:lnTo>
                  <a:lnTo>
                    <a:pt x="9076334" y="353847"/>
                  </a:lnTo>
                  <a:lnTo>
                    <a:pt x="9017571" y="437235"/>
                  </a:lnTo>
                  <a:lnTo>
                    <a:pt x="8958389" y="520319"/>
                  </a:lnTo>
                  <a:lnTo>
                    <a:pt x="8898776" y="603110"/>
                  </a:lnTo>
                  <a:lnTo>
                    <a:pt x="8838755" y="685596"/>
                  </a:lnTo>
                  <a:lnTo>
                    <a:pt x="8778316" y="767778"/>
                  </a:lnTo>
                  <a:lnTo>
                    <a:pt x="8717483" y="849655"/>
                  </a:lnTo>
                  <a:lnTo>
                    <a:pt x="8656231" y="931227"/>
                  </a:lnTo>
                  <a:lnTo>
                    <a:pt x="8594573" y="1012507"/>
                  </a:lnTo>
                  <a:lnTo>
                    <a:pt x="8532533" y="1093482"/>
                  </a:lnTo>
                  <a:lnTo>
                    <a:pt x="8470087" y="1174153"/>
                  </a:lnTo>
                  <a:lnTo>
                    <a:pt x="8407247" y="1254531"/>
                  </a:lnTo>
                  <a:lnTo>
                    <a:pt x="8344027" y="1334592"/>
                  </a:lnTo>
                  <a:lnTo>
                    <a:pt x="8280413" y="1414360"/>
                  </a:lnTo>
                  <a:lnTo>
                    <a:pt x="8216417" y="1493824"/>
                  </a:lnTo>
                  <a:lnTo>
                    <a:pt x="8152054" y="1572996"/>
                  </a:lnTo>
                  <a:lnTo>
                    <a:pt x="8087309" y="1651850"/>
                  </a:lnTo>
                  <a:lnTo>
                    <a:pt x="8054797" y="1691170"/>
                  </a:lnTo>
                  <a:lnTo>
                    <a:pt x="8048485" y="1711185"/>
                  </a:lnTo>
                  <a:lnTo>
                    <a:pt x="8056918" y="1728393"/>
                  </a:lnTo>
                  <a:lnTo>
                    <a:pt x="8073339" y="1736051"/>
                  </a:lnTo>
                  <a:lnTo>
                    <a:pt x="8090954" y="1727339"/>
                  </a:lnTo>
                  <a:lnTo>
                    <a:pt x="8156207" y="1648282"/>
                  </a:lnTo>
                  <a:lnTo>
                    <a:pt x="8221091" y="1568894"/>
                  </a:lnTo>
                  <a:lnTo>
                    <a:pt x="8285607" y="1489176"/>
                  </a:lnTo>
                  <a:lnTo>
                    <a:pt x="8349729" y="1409128"/>
                  </a:lnTo>
                  <a:lnTo>
                    <a:pt x="8413470" y="1328750"/>
                  </a:lnTo>
                  <a:lnTo>
                    <a:pt x="8476831" y="1248041"/>
                  </a:lnTo>
                  <a:lnTo>
                    <a:pt x="8539797" y="1167015"/>
                  </a:lnTo>
                  <a:lnTo>
                    <a:pt x="8602383" y="1085659"/>
                  </a:lnTo>
                  <a:lnTo>
                    <a:pt x="8664562" y="1003985"/>
                  </a:lnTo>
                  <a:lnTo>
                    <a:pt x="8726335" y="921981"/>
                  </a:lnTo>
                  <a:lnTo>
                    <a:pt x="8787714" y="839673"/>
                  </a:lnTo>
                  <a:lnTo>
                    <a:pt x="8848687" y="757034"/>
                  </a:lnTo>
                  <a:lnTo>
                    <a:pt x="8909240" y="674090"/>
                  </a:lnTo>
                  <a:lnTo>
                    <a:pt x="8969388" y="590829"/>
                  </a:lnTo>
                  <a:lnTo>
                    <a:pt x="9029116" y="507250"/>
                  </a:lnTo>
                  <a:lnTo>
                    <a:pt x="9088425" y="423367"/>
                  </a:lnTo>
                  <a:lnTo>
                    <a:pt x="9147302" y="339178"/>
                  </a:lnTo>
                  <a:lnTo>
                    <a:pt x="9205760" y="254685"/>
                  </a:lnTo>
                  <a:lnTo>
                    <a:pt x="9263786" y="169875"/>
                  </a:lnTo>
                  <a:lnTo>
                    <a:pt x="9292628" y="127355"/>
                  </a:lnTo>
                  <a:lnTo>
                    <a:pt x="9296463" y="107823"/>
                  </a:lnTo>
                  <a:close/>
                </a:path>
                <a:path w="10406380" h="4057015">
                  <a:moveTo>
                    <a:pt x="9390202" y="969403"/>
                  </a:moveTo>
                  <a:lnTo>
                    <a:pt x="9379852" y="950760"/>
                  </a:lnTo>
                  <a:lnTo>
                    <a:pt x="9337396" y="917409"/>
                  </a:lnTo>
                  <a:lnTo>
                    <a:pt x="9295714" y="883069"/>
                  </a:lnTo>
                  <a:lnTo>
                    <a:pt x="9254833" y="847750"/>
                  </a:lnTo>
                  <a:lnTo>
                    <a:pt x="9214739" y="811504"/>
                  </a:lnTo>
                  <a:lnTo>
                    <a:pt x="9175420" y="774369"/>
                  </a:lnTo>
                  <a:lnTo>
                    <a:pt x="9136875" y="736384"/>
                  </a:lnTo>
                  <a:lnTo>
                    <a:pt x="9099105" y="697572"/>
                  </a:lnTo>
                  <a:lnTo>
                    <a:pt x="9081478" y="688873"/>
                  </a:lnTo>
                  <a:lnTo>
                    <a:pt x="9065057" y="696518"/>
                  </a:lnTo>
                  <a:lnTo>
                    <a:pt x="9056624" y="713740"/>
                  </a:lnTo>
                  <a:lnTo>
                    <a:pt x="9062936" y="733767"/>
                  </a:lnTo>
                  <a:lnTo>
                    <a:pt x="9097429" y="768578"/>
                  </a:lnTo>
                  <a:lnTo>
                    <a:pt x="9132379" y="802779"/>
                  </a:lnTo>
                  <a:lnTo>
                    <a:pt x="9167825" y="836383"/>
                  </a:lnTo>
                  <a:lnTo>
                    <a:pt x="9203817" y="869391"/>
                  </a:lnTo>
                  <a:lnTo>
                    <a:pt x="9240418" y="901788"/>
                  </a:lnTo>
                  <a:lnTo>
                    <a:pt x="9277655" y="933602"/>
                  </a:lnTo>
                  <a:lnTo>
                    <a:pt x="9315602" y="964806"/>
                  </a:lnTo>
                  <a:lnTo>
                    <a:pt x="9354299" y="995426"/>
                  </a:lnTo>
                  <a:lnTo>
                    <a:pt x="9372651" y="999528"/>
                  </a:lnTo>
                  <a:lnTo>
                    <a:pt x="9386214" y="988250"/>
                  </a:lnTo>
                  <a:lnTo>
                    <a:pt x="9390202" y="969403"/>
                  </a:lnTo>
                  <a:close/>
                </a:path>
                <a:path w="10406380" h="4057015">
                  <a:moveTo>
                    <a:pt x="10010318" y="266115"/>
                  </a:moveTo>
                  <a:lnTo>
                    <a:pt x="9998748" y="248640"/>
                  </a:lnTo>
                  <a:lnTo>
                    <a:pt x="9953739" y="220256"/>
                  </a:lnTo>
                  <a:lnTo>
                    <a:pt x="9862972" y="164287"/>
                  </a:lnTo>
                  <a:lnTo>
                    <a:pt x="9818002" y="135902"/>
                  </a:lnTo>
                  <a:lnTo>
                    <a:pt x="9796907" y="121869"/>
                  </a:lnTo>
                  <a:lnTo>
                    <a:pt x="9753968" y="94615"/>
                  </a:lnTo>
                  <a:lnTo>
                    <a:pt x="9713658" y="67945"/>
                  </a:lnTo>
                  <a:lnTo>
                    <a:pt x="9695421" y="54267"/>
                  </a:lnTo>
                  <a:lnTo>
                    <a:pt x="9679953" y="37807"/>
                  </a:lnTo>
                  <a:lnTo>
                    <a:pt x="9669056" y="16776"/>
                  </a:lnTo>
                  <a:lnTo>
                    <a:pt x="9656356" y="1104"/>
                  </a:lnTo>
                  <a:lnTo>
                    <a:pt x="9637458" y="0"/>
                  </a:lnTo>
                  <a:lnTo>
                    <a:pt x="9622142" y="10464"/>
                  </a:lnTo>
                  <a:lnTo>
                    <a:pt x="9620174" y="29489"/>
                  </a:lnTo>
                  <a:lnTo>
                    <a:pt x="9641345" y="70345"/>
                  </a:lnTo>
                  <a:lnTo>
                    <a:pt x="9673082" y="102412"/>
                  </a:lnTo>
                  <a:lnTo>
                    <a:pt x="9710776" y="128866"/>
                  </a:lnTo>
                  <a:lnTo>
                    <a:pt x="9749879" y="152920"/>
                  </a:lnTo>
                  <a:lnTo>
                    <a:pt x="9973196" y="293382"/>
                  </a:lnTo>
                  <a:lnTo>
                    <a:pt x="9992766" y="296265"/>
                  </a:lnTo>
                  <a:lnTo>
                    <a:pt x="10006724" y="284581"/>
                  </a:lnTo>
                  <a:lnTo>
                    <a:pt x="10010318" y="266115"/>
                  </a:lnTo>
                  <a:close/>
                </a:path>
                <a:path w="10406380" h="4057015">
                  <a:moveTo>
                    <a:pt x="10405770" y="154647"/>
                  </a:moveTo>
                  <a:lnTo>
                    <a:pt x="10394086" y="140703"/>
                  </a:lnTo>
                  <a:lnTo>
                    <a:pt x="10375633" y="137121"/>
                  </a:lnTo>
                  <a:lnTo>
                    <a:pt x="10358158" y="148691"/>
                  </a:lnTo>
                  <a:lnTo>
                    <a:pt x="10329596" y="192544"/>
                  </a:lnTo>
                  <a:lnTo>
                    <a:pt x="10300094" y="235673"/>
                  </a:lnTo>
                  <a:lnTo>
                    <a:pt x="10269715" y="278130"/>
                  </a:lnTo>
                  <a:lnTo>
                    <a:pt x="10238562" y="319976"/>
                  </a:lnTo>
                  <a:lnTo>
                    <a:pt x="10206711" y="361264"/>
                  </a:lnTo>
                  <a:lnTo>
                    <a:pt x="10174224" y="402069"/>
                  </a:lnTo>
                  <a:lnTo>
                    <a:pt x="10141204" y="442442"/>
                  </a:lnTo>
                  <a:lnTo>
                    <a:pt x="10107701" y="482447"/>
                  </a:lnTo>
                  <a:lnTo>
                    <a:pt x="10073830" y="522135"/>
                  </a:lnTo>
                  <a:lnTo>
                    <a:pt x="10039642" y="561581"/>
                  </a:lnTo>
                  <a:lnTo>
                    <a:pt x="10005225" y="600837"/>
                  </a:lnTo>
                  <a:lnTo>
                    <a:pt x="9866884" y="757174"/>
                  </a:lnTo>
                  <a:lnTo>
                    <a:pt x="9833064" y="795147"/>
                  </a:lnTo>
                  <a:lnTo>
                    <a:pt x="9799383" y="833272"/>
                  </a:lnTo>
                  <a:lnTo>
                    <a:pt x="9765868" y="871537"/>
                  </a:lnTo>
                  <a:lnTo>
                    <a:pt x="9732518" y="909955"/>
                  </a:lnTo>
                  <a:lnTo>
                    <a:pt x="9699320" y="948524"/>
                  </a:lnTo>
                  <a:lnTo>
                    <a:pt x="9666300" y="987247"/>
                  </a:lnTo>
                  <a:lnTo>
                    <a:pt x="9633445" y="1026109"/>
                  </a:lnTo>
                  <a:lnTo>
                    <a:pt x="9600755" y="1065136"/>
                  </a:lnTo>
                  <a:lnTo>
                    <a:pt x="9568243" y="1104290"/>
                  </a:lnTo>
                  <a:lnTo>
                    <a:pt x="9535909" y="1143609"/>
                  </a:lnTo>
                  <a:lnTo>
                    <a:pt x="9503766" y="1183081"/>
                  </a:lnTo>
                  <a:lnTo>
                    <a:pt x="9471800" y="1222692"/>
                  </a:lnTo>
                  <a:lnTo>
                    <a:pt x="9440012" y="1262468"/>
                  </a:lnTo>
                  <a:lnTo>
                    <a:pt x="9408427" y="1302385"/>
                  </a:lnTo>
                  <a:lnTo>
                    <a:pt x="9377032" y="1342453"/>
                  </a:lnTo>
                  <a:lnTo>
                    <a:pt x="9345828" y="1382674"/>
                  </a:lnTo>
                  <a:lnTo>
                    <a:pt x="9285148" y="1462138"/>
                  </a:lnTo>
                  <a:lnTo>
                    <a:pt x="9254998" y="1501965"/>
                  </a:lnTo>
                  <a:lnTo>
                    <a:pt x="9224950" y="1541894"/>
                  </a:lnTo>
                  <a:lnTo>
                    <a:pt x="9194990" y="1581975"/>
                  </a:lnTo>
                  <a:lnTo>
                    <a:pt x="9165107" y="1622221"/>
                  </a:lnTo>
                  <a:lnTo>
                    <a:pt x="9135275" y="1662671"/>
                  </a:lnTo>
                  <a:lnTo>
                    <a:pt x="9105481" y="1703374"/>
                  </a:lnTo>
                  <a:lnTo>
                    <a:pt x="9075712" y="1744357"/>
                  </a:lnTo>
                  <a:lnTo>
                    <a:pt x="9071902" y="1763903"/>
                  </a:lnTo>
                  <a:lnTo>
                    <a:pt x="9083662" y="1777873"/>
                  </a:lnTo>
                  <a:lnTo>
                    <a:pt x="9102598" y="1781454"/>
                  </a:lnTo>
                  <a:lnTo>
                    <a:pt x="9120353" y="1769884"/>
                  </a:lnTo>
                  <a:lnTo>
                    <a:pt x="9150337" y="1728457"/>
                  </a:lnTo>
                  <a:lnTo>
                    <a:pt x="9180474" y="1687118"/>
                  </a:lnTo>
                  <a:lnTo>
                    <a:pt x="9210764" y="1645894"/>
                  </a:lnTo>
                  <a:lnTo>
                    <a:pt x="9241218" y="1604772"/>
                  </a:lnTo>
                  <a:lnTo>
                    <a:pt x="9271825" y="1563763"/>
                  </a:lnTo>
                  <a:lnTo>
                    <a:pt x="9302598" y="1522869"/>
                  </a:lnTo>
                  <a:lnTo>
                    <a:pt x="9333547" y="1482090"/>
                  </a:lnTo>
                  <a:lnTo>
                    <a:pt x="9364662" y="1441437"/>
                  </a:lnTo>
                  <a:lnTo>
                    <a:pt x="9395955" y="1400911"/>
                  </a:lnTo>
                  <a:lnTo>
                    <a:pt x="9427426" y="1360512"/>
                  </a:lnTo>
                  <a:lnTo>
                    <a:pt x="9459087" y="1320241"/>
                  </a:lnTo>
                  <a:lnTo>
                    <a:pt x="9490926" y="1280096"/>
                  </a:lnTo>
                  <a:lnTo>
                    <a:pt x="9522943" y="1240091"/>
                  </a:lnTo>
                  <a:lnTo>
                    <a:pt x="9555162" y="1200238"/>
                  </a:lnTo>
                  <a:lnTo>
                    <a:pt x="9587573" y="1160513"/>
                  </a:lnTo>
                  <a:lnTo>
                    <a:pt x="9620174" y="1120940"/>
                  </a:lnTo>
                  <a:lnTo>
                    <a:pt x="9652190" y="1082776"/>
                  </a:lnTo>
                  <a:lnTo>
                    <a:pt x="9684436" y="1044816"/>
                  </a:lnTo>
                  <a:lnTo>
                    <a:pt x="9716872" y="1007046"/>
                  </a:lnTo>
                  <a:lnTo>
                    <a:pt x="9749472" y="969441"/>
                  </a:lnTo>
                  <a:lnTo>
                    <a:pt x="9782213" y="931951"/>
                  </a:lnTo>
                  <a:lnTo>
                    <a:pt x="9847986" y="857224"/>
                  </a:lnTo>
                  <a:lnTo>
                    <a:pt x="9979965" y="707885"/>
                  </a:lnTo>
                  <a:lnTo>
                    <a:pt x="10012883" y="670394"/>
                  </a:lnTo>
                  <a:lnTo>
                    <a:pt x="10045713" y="632777"/>
                  </a:lnTo>
                  <a:lnTo>
                    <a:pt x="10078428" y="594995"/>
                  </a:lnTo>
                  <a:lnTo>
                    <a:pt x="10110991" y="557034"/>
                  </a:lnTo>
                  <a:lnTo>
                    <a:pt x="10174351" y="482447"/>
                  </a:lnTo>
                  <a:lnTo>
                    <a:pt x="10204818" y="445566"/>
                  </a:lnTo>
                  <a:lnTo>
                    <a:pt x="10234765" y="408216"/>
                  </a:lnTo>
                  <a:lnTo>
                    <a:pt x="10264203" y="370395"/>
                  </a:lnTo>
                  <a:lnTo>
                    <a:pt x="10293083" y="332092"/>
                  </a:lnTo>
                  <a:lnTo>
                    <a:pt x="10321417" y="293331"/>
                  </a:lnTo>
                  <a:lnTo>
                    <a:pt x="10349166" y="254088"/>
                  </a:lnTo>
                  <a:lnTo>
                    <a:pt x="10376332" y="214363"/>
                  </a:lnTo>
                  <a:lnTo>
                    <a:pt x="10402887" y="174180"/>
                  </a:lnTo>
                  <a:lnTo>
                    <a:pt x="10405770" y="154647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75804" y="2702051"/>
              <a:ext cx="3168650" cy="3169920"/>
            </a:xfrm>
            <a:custGeom>
              <a:avLst/>
              <a:gdLst/>
              <a:ahLst/>
              <a:cxnLst/>
              <a:rect l="l" t="t" r="r" b="b"/>
              <a:pathLst>
                <a:path w="3168650" h="3169920">
                  <a:moveTo>
                    <a:pt x="1584198" y="0"/>
                  </a:moveTo>
                  <a:lnTo>
                    <a:pt x="1535766" y="726"/>
                  </a:lnTo>
                  <a:lnTo>
                    <a:pt x="1487695" y="2892"/>
                  </a:lnTo>
                  <a:lnTo>
                    <a:pt x="1440007" y="6476"/>
                  </a:lnTo>
                  <a:lnTo>
                    <a:pt x="1392722" y="11458"/>
                  </a:lnTo>
                  <a:lnTo>
                    <a:pt x="1345860" y="17818"/>
                  </a:lnTo>
                  <a:lnTo>
                    <a:pt x="1299443" y="25533"/>
                  </a:lnTo>
                  <a:lnTo>
                    <a:pt x="1253490" y="34585"/>
                  </a:lnTo>
                  <a:lnTo>
                    <a:pt x="1208024" y="44951"/>
                  </a:lnTo>
                  <a:lnTo>
                    <a:pt x="1163064" y="56612"/>
                  </a:lnTo>
                  <a:lnTo>
                    <a:pt x="1118631" y="69546"/>
                  </a:lnTo>
                  <a:lnTo>
                    <a:pt x="1074746" y="83732"/>
                  </a:lnTo>
                  <a:lnTo>
                    <a:pt x="1031430" y="99151"/>
                  </a:lnTo>
                  <a:lnTo>
                    <a:pt x="988703" y="115782"/>
                  </a:lnTo>
                  <a:lnTo>
                    <a:pt x="946586" y="133603"/>
                  </a:lnTo>
                  <a:lnTo>
                    <a:pt x="905100" y="152594"/>
                  </a:lnTo>
                  <a:lnTo>
                    <a:pt x="864265" y="172734"/>
                  </a:lnTo>
                  <a:lnTo>
                    <a:pt x="824103" y="194003"/>
                  </a:lnTo>
                  <a:lnTo>
                    <a:pt x="784634" y="216379"/>
                  </a:lnTo>
                  <a:lnTo>
                    <a:pt x="745878" y="239843"/>
                  </a:lnTo>
                  <a:lnTo>
                    <a:pt x="707857" y="264373"/>
                  </a:lnTo>
                  <a:lnTo>
                    <a:pt x="670590" y="289948"/>
                  </a:lnTo>
                  <a:lnTo>
                    <a:pt x="634100" y="316549"/>
                  </a:lnTo>
                  <a:lnTo>
                    <a:pt x="598406" y="344154"/>
                  </a:lnTo>
                  <a:lnTo>
                    <a:pt x="563529" y="372742"/>
                  </a:lnTo>
                  <a:lnTo>
                    <a:pt x="529491" y="402293"/>
                  </a:lnTo>
                  <a:lnTo>
                    <a:pt x="496311" y="432786"/>
                  </a:lnTo>
                  <a:lnTo>
                    <a:pt x="464010" y="464200"/>
                  </a:lnTo>
                  <a:lnTo>
                    <a:pt x="432609" y="496515"/>
                  </a:lnTo>
                  <a:lnTo>
                    <a:pt x="402130" y="529710"/>
                  </a:lnTo>
                  <a:lnTo>
                    <a:pt x="372591" y="563765"/>
                  </a:lnTo>
                  <a:lnTo>
                    <a:pt x="344015" y="598657"/>
                  </a:lnTo>
                  <a:lnTo>
                    <a:pt x="316422" y="634368"/>
                  </a:lnTo>
                  <a:lnTo>
                    <a:pt x="289833" y="670875"/>
                  </a:lnTo>
                  <a:lnTo>
                    <a:pt x="264268" y="708159"/>
                  </a:lnTo>
                  <a:lnTo>
                    <a:pt x="239749" y="746198"/>
                  </a:lnTo>
                  <a:lnTo>
                    <a:pt x="216295" y="784972"/>
                  </a:lnTo>
                  <a:lnTo>
                    <a:pt x="193927" y="824461"/>
                  </a:lnTo>
                  <a:lnTo>
                    <a:pt x="172667" y="864643"/>
                  </a:lnTo>
                  <a:lnTo>
                    <a:pt x="152535" y="905497"/>
                  </a:lnTo>
                  <a:lnTo>
                    <a:pt x="133552" y="947004"/>
                  </a:lnTo>
                  <a:lnTo>
                    <a:pt x="115738" y="989142"/>
                  </a:lnTo>
                  <a:lnTo>
                    <a:pt x="99114" y="1031891"/>
                  </a:lnTo>
                  <a:lnTo>
                    <a:pt x="83701" y="1075229"/>
                  </a:lnTo>
                  <a:lnTo>
                    <a:pt x="69519" y="1119137"/>
                  </a:lnTo>
                  <a:lnTo>
                    <a:pt x="56590" y="1163593"/>
                  </a:lnTo>
                  <a:lnTo>
                    <a:pt x="44934" y="1208577"/>
                  </a:lnTo>
                  <a:lnTo>
                    <a:pt x="34572" y="1254068"/>
                  </a:lnTo>
                  <a:lnTo>
                    <a:pt x="25524" y="1300045"/>
                  </a:lnTo>
                  <a:lnTo>
                    <a:pt x="17811" y="1346487"/>
                  </a:lnTo>
                  <a:lnTo>
                    <a:pt x="11454" y="1393375"/>
                  </a:lnTo>
                  <a:lnTo>
                    <a:pt x="6474" y="1440687"/>
                  </a:lnTo>
                  <a:lnTo>
                    <a:pt x="2891" y="1488402"/>
                  </a:lnTo>
                  <a:lnTo>
                    <a:pt x="726" y="1536500"/>
                  </a:lnTo>
                  <a:lnTo>
                    <a:pt x="0" y="1584960"/>
                  </a:lnTo>
                  <a:lnTo>
                    <a:pt x="726" y="1633419"/>
                  </a:lnTo>
                  <a:lnTo>
                    <a:pt x="2891" y="1681517"/>
                  </a:lnTo>
                  <a:lnTo>
                    <a:pt x="6474" y="1729232"/>
                  </a:lnTo>
                  <a:lnTo>
                    <a:pt x="11454" y="1776544"/>
                  </a:lnTo>
                  <a:lnTo>
                    <a:pt x="17811" y="1823432"/>
                  </a:lnTo>
                  <a:lnTo>
                    <a:pt x="25524" y="1869874"/>
                  </a:lnTo>
                  <a:lnTo>
                    <a:pt x="34572" y="1915851"/>
                  </a:lnTo>
                  <a:lnTo>
                    <a:pt x="44934" y="1961342"/>
                  </a:lnTo>
                  <a:lnTo>
                    <a:pt x="56590" y="2006326"/>
                  </a:lnTo>
                  <a:lnTo>
                    <a:pt x="69519" y="2050782"/>
                  </a:lnTo>
                  <a:lnTo>
                    <a:pt x="83701" y="2094690"/>
                  </a:lnTo>
                  <a:lnTo>
                    <a:pt x="99114" y="2138028"/>
                  </a:lnTo>
                  <a:lnTo>
                    <a:pt x="115738" y="2180777"/>
                  </a:lnTo>
                  <a:lnTo>
                    <a:pt x="133552" y="2222915"/>
                  </a:lnTo>
                  <a:lnTo>
                    <a:pt x="152535" y="2264422"/>
                  </a:lnTo>
                  <a:lnTo>
                    <a:pt x="172667" y="2305276"/>
                  </a:lnTo>
                  <a:lnTo>
                    <a:pt x="193927" y="2345458"/>
                  </a:lnTo>
                  <a:lnTo>
                    <a:pt x="216295" y="2384947"/>
                  </a:lnTo>
                  <a:lnTo>
                    <a:pt x="239749" y="2423721"/>
                  </a:lnTo>
                  <a:lnTo>
                    <a:pt x="264268" y="2461760"/>
                  </a:lnTo>
                  <a:lnTo>
                    <a:pt x="289833" y="2499044"/>
                  </a:lnTo>
                  <a:lnTo>
                    <a:pt x="316422" y="2535551"/>
                  </a:lnTo>
                  <a:lnTo>
                    <a:pt x="344015" y="2571262"/>
                  </a:lnTo>
                  <a:lnTo>
                    <a:pt x="372591" y="2606154"/>
                  </a:lnTo>
                  <a:lnTo>
                    <a:pt x="402130" y="2640209"/>
                  </a:lnTo>
                  <a:lnTo>
                    <a:pt x="432609" y="2673404"/>
                  </a:lnTo>
                  <a:lnTo>
                    <a:pt x="464010" y="2705719"/>
                  </a:lnTo>
                  <a:lnTo>
                    <a:pt x="496311" y="2737133"/>
                  </a:lnTo>
                  <a:lnTo>
                    <a:pt x="529491" y="2767626"/>
                  </a:lnTo>
                  <a:lnTo>
                    <a:pt x="563529" y="2797177"/>
                  </a:lnTo>
                  <a:lnTo>
                    <a:pt x="598406" y="2825765"/>
                  </a:lnTo>
                  <a:lnTo>
                    <a:pt x="634100" y="2853370"/>
                  </a:lnTo>
                  <a:lnTo>
                    <a:pt x="670590" y="2879971"/>
                  </a:lnTo>
                  <a:lnTo>
                    <a:pt x="707857" y="2905546"/>
                  </a:lnTo>
                  <a:lnTo>
                    <a:pt x="745878" y="2930076"/>
                  </a:lnTo>
                  <a:lnTo>
                    <a:pt x="784634" y="2953540"/>
                  </a:lnTo>
                  <a:lnTo>
                    <a:pt x="824103" y="2975916"/>
                  </a:lnTo>
                  <a:lnTo>
                    <a:pt x="864265" y="2997185"/>
                  </a:lnTo>
                  <a:lnTo>
                    <a:pt x="905100" y="3017325"/>
                  </a:lnTo>
                  <a:lnTo>
                    <a:pt x="946586" y="3036316"/>
                  </a:lnTo>
                  <a:lnTo>
                    <a:pt x="988703" y="3054137"/>
                  </a:lnTo>
                  <a:lnTo>
                    <a:pt x="1031430" y="3070768"/>
                  </a:lnTo>
                  <a:lnTo>
                    <a:pt x="1074746" y="3086187"/>
                  </a:lnTo>
                  <a:lnTo>
                    <a:pt x="1118631" y="3100373"/>
                  </a:lnTo>
                  <a:lnTo>
                    <a:pt x="1163064" y="3113307"/>
                  </a:lnTo>
                  <a:lnTo>
                    <a:pt x="1208024" y="3124968"/>
                  </a:lnTo>
                  <a:lnTo>
                    <a:pt x="1253490" y="3135334"/>
                  </a:lnTo>
                  <a:lnTo>
                    <a:pt x="1299443" y="3144386"/>
                  </a:lnTo>
                  <a:lnTo>
                    <a:pt x="1345860" y="3152101"/>
                  </a:lnTo>
                  <a:lnTo>
                    <a:pt x="1392722" y="3158461"/>
                  </a:lnTo>
                  <a:lnTo>
                    <a:pt x="1440007" y="3163443"/>
                  </a:lnTo>
                  <a:lnTo>
                    <a:pt x="1487695" y="3167027"/>
                  </a:lnTo>
                  <a:lnTo>
                    <a:pt x="1535766" y="3169193"/>
                  </a:lnTo>
                  <a:lnTo>
                    <a:pt x="1584198" y="3169920"/>
                  </a:lnTo>
                  <a:lnTo>
                    <a:pt x="1632629" y="3169193"/>
                  </a:lnTo>
                  <a:lnTo>
                    <a:pt x="1680700" y="3167027"/>
                  </a:lnTo>
                  <a:lnTo>
                    <a:pt x="1728388" y="3163443"/>
                  </a:lnTo>
                  <a:lnTo>
                    <a:pt x="1775673" y="3158461"/>
                  </a:lnTo>
                  <a:lnTo>
                    <a:pt x="1822535" y="3152101"/>
                  </a:lnTo>
                  <a:lnTo>
                    <a:pt x="1868952" y="3144386"/>
                  </a:lnTo>
                  <a:lnTo>
                    <a:pt x="1914905" y="3135334"/>
                  </a:lnTo>
                  <a:lnTo>
                    <a:pt x="1960371" y="3124968"/>
                  </a:lnTo>
                  <a:lnTo>
                    <a:pt x="2005331" y="3113307"/>
                  </a:lnTo>
                  <a:lnTo>
                    <a:pt x="2049764" y="3100373"/>
                  </a:lnTo>
                  <a:lnTo>
                    <a:pt x="2093649" y="3086187"/>
                  </a:lnTo>
                  <a:lnTo>
                    <a:pt x="2136965" y="3070768"/>
                  </a:lnTo>
                  <a:lnTo>
                    <a:pt x="2179692" y="3054137"/>
                  </a:lnTo>
                  <a:lnTo>
                    <a:pt x="2221809" y="3036316"/>
                  </a:lnTo>
                  <a:lnTo>
                    <a:pt x="2263295" y="3017325"/>
                  </a:lnTo>
                  <a:lnTo>
                    <a:pt x="2304130" y="2997185"/>
                  </a:lnTo>
                  <a:lnTo>
                    <a:pt x="2344292" y="2975916"/>
                  </a:lnTo>
                  <a:lnTo>
                    <a:pt x="2383761" y="2953540"/>
                  </a:lnTo>
                  <a:lnTo>
                    <a:pt x="2422517" y="2930076"/>
                  </a:lnTo>
                  <a:lnTo>
                    <a:pt x="2460538" y="2905546"/>
                  </a:lnTo>
                  <a:lnTo>
                    <a:pt x="2497805" y="2879971"/>
                  </a:lnTo>
                  <a:lnTo>
                    <a:pt x="2534295" y="2853370"/>
                  </a:lnTo>
                  <a:lnTo>
                    <a:pt x="2569989" y="2825765"/>
                  </a:lnTo>
                  <a:lnTo>
                    <a:pt x="2604866" y="2797177"/>
                  </a:lnTo>
                  <a:lnTo>
                    <a:pt x="2638904" y="2767626"/>
                  </a:lnTo>
                  <a:lnTo>
                    <a:pt x="2672084" y="2737133"/>
                  </a:lnTo>
                  <a:lnTo>
                    <a:pt x="2704385" y="2705719"/>
                  </a:lnTo>
                  <a:lnTo>
                    <a:pt x="2735786" y="2673404"/>
                  </a:lnTo>
                  <a:lnTo>
                    <a:pt x="2766265" y="2640209"/>
                  </a:lnTo>
                  <a:lnTo>
                    <a:pt x="2795804" y="2606154"/>
                  </a:lnTo>
                  <a:lnTo>
                    <a:pt x="2824380" y="2571262"/>
                  </a:lnTo>
                  <a:lnTo>
                    <a:pt x="2851973" y="2535551"/>
                  </a:lnTo>
                  <a:lnTo>
                    <a:pt x="2878562" y="2499044"/>
                  </a:lnTo>
                  <a:lnTo>
                    <a:pt x="2904127" y="2461760"/>
                  </a:lnTo>
                  <a:lnTo>
                    <a:pt x="2928646" y="2423721"/>
                  </a:lnTo>
                  <a:lnTo>
                    <a:pt x="2952100" y="2384947"/>
                  </a:lnTo>
                  <a:lnTo>
                    <a:pt x="2974468" y="2345458"/>
                  </a:lnTo>
                  <a:lnTo>
                    <a:pt x="2995728" y="2305276"/>
                  </a:lnTo>
                  <a:lnTo>
                    <a:pt x="3015860" y="2264422"/>
                  </a:lnTo>
                  <a:lnTo>
                    <a:pt x="3034843" y="2222915"/>
                  </a:lnTo>
                  <a:lnTo>
                    <a:pt x="3052657" y="2180777"/>
                  </a:lnTo>
                  <a:lnTo>
                    <a:pt x="3069281" y="2138028"/>
                  </a:lnTo>
                  <a:lnTo>
                    <a:pt x="3084694" y="2094690"/>
                  </a:lnTo>
                  <a:lnTo>
                    <a:pt x="3098876" y="2050782"/>
                  </a:lnTo>
                  <a:lnTo>
                    <a:pt x="3111805" y="2006326"/>
                  </a:lnTo>
                  <a:lnTo>
                    <a:pt x="3123461" y="1961342"/>
                  </a:lnTo>
                  <a:lnTo>
                    <a:pt x="3133823" y="1915851"/>
                  </a:lnTo>
                  <a:lnTo>
                    <a:pt x="3142871" y="1869874"/>
                  </a:lnTo>
                  <a:lnTo>
                    <a:pt x="3150584" y="1823432"/>
                  </a:lnTo>
                  <a:lnTo>
                    <a:pt x="3156941" y="1776544"/>
                  </a:lnTo>
                  <a:lnTo>
                    <a:pt x="3161921" y="1729232"/>
                  </a:lnTo>
                  <a:lnTo>
                    <a:pt x="3165504" y="1681517"/>
                  </a:lnTo>
                  <a:lnTo>
                    <a:pt x="3167669" y="1633419"/>
                  </a:lnTo>
                  <a:lnTo>
                    <a:pt x="3168396" y="1584960"/>
                  </a:lnTo>
                  <a:lnTo>
                    <a:pt x="3167669" y="1536500"/>
                  </a:lnTo>
                  <a:lnTo>
                    <a:pt x="3165504" y="1488402"/>
                  </a:lnTo>
                  <a:lnTo>
                    <a:pt x="3161921" y="1440687"/>
                  </a:lnTo>
                  <a:lnTo>
                    <a:pt x="3156941" y="1393375"/>
                  </a:lnTo>
                  <a:lnTo>
                    <a:pt x="3150584" y="1346487"/>
                  </a:lnTo>
                  <a:lnTo>
                    <a:pt x="3142871" y="1300045"/>
                  </a:lnTo>
                  <a:lnTo>
                    <a:pt x="3133823" y="1254068"/>
                  </a:lnTo>
                  <a:lnTo>
                    <a:pt x="3123461" y="1208577"/>
                  </a:lnTo>
                  <a:lnTo>
                    <a:pt x="3111805" y="1163593"/>
                  </a:lnTo>
                  <a:lnTo>
                    <a:pt x="3098876" y="1119137"/>
                  </a:lnTo>
                  <a:lnTo>
                    <a:pt x="3084694" y="1075229"/>
                  </a:lnTo>
                  <a:lnTo>
                    <a:pt x="3069281" y="1031891"/>
                  </a:lnTo>
                  <a:lnTo>
                    <a:pt x="3052657" y="989142"/>
                  </a:lnTo>
                  <a:lnTo>
                    <a:pt x="3034843" y="947004"/>
                  </a:lnTo>
                  <a:lnTo>
                    <a:pt x="3015860" y="905497"/>
                  </a:lnTo>
                  <a:lnTo>
                    <a:pt x="2995728" y="864643"/>
                  </a:lnTo>
                  <a:lnTo>
                    <a:pt x="2974468" y="824461"/>
                  </a:lnTo>
                  <a:lnTo>
                    <a:pt x="2952100" y="784972"/>
                  </a:lnTo>
                  <a:lnTo>
                    <a:pt x="2928646" y="746198"/>
                  </a:lnTo>
                  <a:lnTo>
                    <a:pt x="2904127" y="708159"/>
                  </a:lnTo>
                  <a:lnTo>
                    <a:pt x="2878562" y="670875"/>
                  </a:lnTo>
                  <a:lnTo>
                    <a:pt x="2851973" y="634368"/>
                  </a:lnTo>
                  <a:lnTo>
                    <a:pt x="2824380" y="598657"/>
                  </a:lnTo>
                  <a:lnTo>
                    <a:pt x="2795804" y="563765"/>
                  </a:lnTo>
                  <a:lnTo>
                    <a:pt x="2766265" y="529710"/>
                  </a:lnTo>
                  <a:lnTo>
                    <a:pt x="2735786" y="496515"/>
                  </a:lnTo>
                  <a:lnTo>
                    <a:pt x="2704385" y="464200"/>
                  </a:lnTo>
                  <a:lnTo>
                    <a:pt x="2672084" y="432786"/>
                  </a:lnTo>
                  <a:lnTo>
                    <a:pt x="2638904" y="402293"/>
                  </a:lnTo>
                  <a:lnTo>
                    <a:pt x="2604866" y="372742"/>
                  </a:lnTo>
                  <a:lnTo>
                    <a:pt x="2569989" y="344154"/>
                  </a:lnTo>
                  <a:lnTo>
                    <a:pt x="2534295" y="316549"/>
                  </a:lnTo>
                  <a:lnTo>
                    <a:pt x="2497805" y="289948"/>
                  </a:lnTo>
                  <a:lnTo>
                    <a:pt x="2460538" y="264373"/>
                  </a:lnTo>
                  <a:lnTo>
                    <a:pt x="2422517" y="239843"/>
                  </a:lnTo>
                  <a:lnTo>
                    <a:pt x="2383761" y="216379"/>
                  </a:lnTo>
                  <a:lnTo>
                    <a:pt x="2344292" y="194003"/>
                  </a:lnTo>
                  <a:lnTo>
                    <a:pt x="2304130" y="172734"/>
                  </a:lnTo>
                  <a:lnTo>
                    <a:pt x="2263295" y="152594"/>
                  </a:lnTo>
                  <a:lnTo>
                    <a:pt x="2221809" y="133603"/>
                  </a:lnTo>
                  <a:lnTo>
                    <a:pt x="2179692" y="115782"/>
                  </a:lnTo>
                  <a:lnTo>
                    <a:pt x="2136965" y="99151"/>
                  </a:lnTo>
                  <a:lnTo>
                    <a:pt x="2093649" y="83732"/>
                  </a:lnTo>
                  <a:lnTo>
                    <a:pt x="2049764" y="69546"/>
                  </a:lnTo>
                  <a:lnTo>
                    <a:pt x="2005331" y="56612"/>
                  </a:lnTo>
                  <a:lnTo>
                    <a:pt x="1960371" y="44951"/>
                  </a:lnTo>
                  <a:lnTo>
                    <a:pt x="1914905" y="34585"/>
                  </a:lnTo>
                  <a:lnTo>
                    <a:pt x="1868952" y="25533"/>
                  </a:lnTo>
                  <a:lnTo>
                    <a:pt x="1822535" y="17818"/>
                  </a:lnTo>
                  <a:lnTo>
                    <a:pt x="1775673" y="11458"/>
                  </a:lnTo>
                  <a:lnTo>
                    <a:pt x="1728388" y="6476"/>
                  </a:lnTo>
                  <a:lnTo>
                    <a:pt x="1680700" y="2892"/>
                  </a:lnTo>
                  <a:lnTo>
                    <a:pt x="1632629" y="726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9876" y="2702051"/>
              <a:ext cx="3169920" cy="316992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866126" y="3308984"/>
            <a:ext cx="22205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As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have chosen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your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Business School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should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chose</a:t>
            </a:r>
            <a:endParaRPr sz="1800">
              <a:latin typeface="Arial MT"/>
              <a:cs typeface="Arial MT"/>
            </a:endParaRPr>
          </a:p>
          <a:p>
            <a:pPr marL="245745" marR="86995" indent="-1524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consultancy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firm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where</a:t>
            </a:r>
            <a:r>
              <a:rPr sz="1800" spc="4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feel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would</a:t>
            </a:r>
            <a:r>
              <a:rPr sz="1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get on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well</a:t>
            </a:r>
            <a:r>
              <a:rPr sz="1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965A691ECEB147AFC396D94AB6BD30" ma:contentTypeVersion="16" ma:contentTypeDescription="Crée un document." ma:contentTypeScope="" ma:versionID="953845f006b896b6e0b2951db6fa7c29">
  <xsd:schema xmlns:xsd="http://www.w3.org/2001/XMLSchema" xmlns:xs="http://www.w3.org/2001/XMLSchema" xmlns:p="http://schemas.microsoft.com/office/2006/metadata/properties" xmlns:ns2="f760636b-0f90-49ae-be76-161657dcb2a5" xmlns:ns3="023f3ce6-c768-4b9a-990a-a7e398a51007" targetNamespace="http://schemas.microsoft.com/office/2006/metadata/properties" ma:root="true" ma:fieldsID="fb6da2c84007b43a9d968cf5499d3e19" ns2:_="" ns3:_="">
    <xsd:import namespace="f760636b-0f90-49ae-be76-161657dcb2a5"/>
    <xsd:import namespace="023f3ce6-c768-4b9a-990a-a7e398a510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0636b-0f90-49ae-be76-161657dcb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26acc83-e49e-475f-844b-64c7dd713a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f3ce6-c768-4b9a-990a-a7e398a5100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a1fc2e-8faf-4b7a-a349-17303b69b8bf}" ma:internalName="TaxCatchAll" ma:showField="CatchAllData" ma:web="023f3ce6-c768-4b9a-990a-a7e398a510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60636b-0f90-49ae-be76-161657dcb2a5">
      <Terms xmlns="http://schemas.microsoft.com/office/infopath/2007/PartnerControls"/>
    </lcf76f155ced4ddcb4097134ff3c332f>
    <TaxCatchAll xmlns="023f3ce6-c768-4b9a-990a-a7e398a51007" xsi:nil="true"/>
  </documentManagement>
</p:properties>
</file>

<file path=customXml/itemProps1.xml><?xml version="1.0" encoding="utf-8"?>
<ds:datastoreItem xmlns:ds="http://schemas.openxmlformats.org/officeDocument/2006/customXml" ds:itemID="{F310A1B5-F2EE-483C-843A-69F0E7FF9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0636b-0f90-49ae-be76-161657dcb2a5"/>
    <ds:schemaRef ds:uri="023f3ce6-c768-4b9a-990a-a7e398a510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218775-FF88-445D-9156-47F9CD0442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66BB2A-D5AF-485C-AB30-C2E8DB1EBC42}">
  <ds:schemaRefs>
    <ds:schemaRef ds:uri="http://schemas.microsoft.com/office/2006/metadata/properties"/>
    <ds:schemaRef ds:uri="http://schemas.microsoft.com/office/infopath/2007/PartnerControls"/>
    <ds:schemaRef ds:uri="f760636b-0f90-49ae-be76-161657dcb2a5"/>
    <ds:schemaRef ds:uri="023f3ce6-c768-4b9a-990a-a7e398a510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1650</Words>
  <Application>Microsoft Office PowerPoint</Application>
  <PresentationFormat>Widescreen</PresentationFormat>
  <Paragraphs>290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Arial MT</vt:lpstr>
      <vt:lpstr>Calibri</vt:lpstr>
      <vt:lpstr>Office Theme</vt:lpstr>
      <vt:lpstr>PowerPoint Presentation</vt:lpstr>
      <vt:lpstr>Program of the Boot Camp</vt:lpstr>
      <vt:lpstr>Presenting Today</vt:lpstr>
      <vt:lpstr>Key objectives of today</vt:lpstr>
      <vt:lpstr>Contents</vt:lpstr>
      <vt:lpstr>Consulting is a great way to start  a career but it’s an ambiguous job</vt:lpstr>
      <vt:lpstr>Historically an army of players</vt:lpstr>
      <vt:lpstr>But today the landscape is consolidating</vt:lpstr>
      <vt:lpstr>Do I need to pick one consultancy firm?</vt:lpstr>
      <vt:lpstr>There is no typical case in consulting</vt:lpstr>
      <vt:lpstr>What makes consultants  enjoy their jobs</vt:lpstr>
      <vt:lpstr>Consulting is tough,  how do people last?</vt:lpstr>
      <vt:lpstr>Consulting, vocation or bridge?</vt:lpstr>
      <vt:lpstr>Contents</vt:lpstr>
      <vt:lpstr>6/7th is out of your hands  depending on different parameters</vt:lpstr>
      <vt:lpstr>PowerPoint Presentation</vt:lpstr>
      <vt:lpstr>The recruiting process</vt:lpstr>
      <vt:lpstr>What do consulting firms like when screening resumes?</vt:lpstr>
      <vt:lpstr>What consulting firms  like during the interview?</vt:lpstr>
      <vt:lpstr>Key success Factors</vt:lpstr>
      <vt:lpstr>Main pitfalls</vt:lpstr>
      <vt:lpstr>Contents</vt:lpstr>
      <vt:lpstr>Tip no.1 Train your brain!</vt:lpstr>
      <vt:lpstr>Tip no.2 Organize your notes</vt:lpstr>
      <vt:lpstr>Tip no.3 Communicate properly</vt:lpstr>
      <vt:lpstr>Tip no.4 Train ... and train again !</vt:lpstr>
      <vt:lpstr>Tip no.5 Talk about yourself in a structured way</vt:lpstr>
      <vt:lpstr>Tip no.6 Learn about consultancy firms</vt:lpstr>
      <vt:lpstr>Tip no.7 Q&amp;A – Ask relevant questions</vt:lpstr>
      <vt:lpstr>Tip no.8 Feedback – Take note, act on it</vt:lpstr>
      <vt:lpstr>Contents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Barnier, Alexis</cp:lastModifiedBy>
  <cp:revision>25</cp:revision>
  <dcterms:created xsi:type="dcterms:W3CDTF">2022-10-21T07:26:51Z</dcterms:created>
  <dcterms:modified xsi:type="dcterms:W3CDTF">2023-11-18T10:00:52Z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2022-10-21T00:00:00Z</vt:filetime>
  </property>
  <property fmtid="{D5CDD505-2E9C-101B-9397-08002B2CF9AE}" pid="5" name="ContentTypeId">
    <vt:lpwstr>0x0101003C965A691ECEB147AFC396D94AB6BD30</vt:lpwstr>
  </property>
  <property fmtid="{D5CDD505-2E9C-101B-9397-08002B2CF9AE}" pid="6" name="MediaServiceImageTags">
    <vt:lpwstr/>
  </property>
</Properties>
</file>